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7559675" cy="106918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1584c845_1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451584c845_1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7e2e758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7e2e758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1584c845_1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1584c845_1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0" y="533520"/>
            <a:ext cx="628560" cy="48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10800" y="4951800"/>
            <a:ext cx="9159480" cy="2012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568960" y="4941000"/>
            <a:ext cx="3999960" cy="1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3200" cy="70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" y="4934160"/>
            <a:ext cx="9141480" cy="20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3767040" y="2084400"/>
            <a:ext cx="360" cy="661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rnd" cmpd="sng" w="12600">
            <a:solidFill>
              <a:srgbClr val="7F7F7F"/>
            </a:solidFill>
            <a:prstDash val="dashDot"/>
            <a:miter lim="8000"/>
            <a:headEnd len="sm" w="sm" type="none"/>
            <a:tailEnd len="sm" w="sm" type="none"/>
          </a:ln>
        </p:spPr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400" y="1803240"/>
            <a:ext cx="1641240" cy="12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48600" y="68040"/>
            <a:ext cx="9044640" cy="6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04840" y="533520"/>
            <a:ext cx="628560" cy="48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10800" y="4951800"/>
            <a:ext cx="9159480" cy="2012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68960" y="4941000"/>
            <a:ext cx="3999960" cy="1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3200" cy="70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velup.gitconnected.com/understanding-react-higher-order-components-by-example-95e8c47c8006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.github.com/users/codeheaven-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eddit.com/r/$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3886200" y="2054880"/>
            <a:ext cx="4824720" cy="113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/>
              <a:t>Working with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Headers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 config =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headers: {'X-My-Custom-Header': 'Header-Value'}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axios.get(&lt;URL&gt;, config);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axios.post(&lt;URL&gt;, &lt;DATA&gt;, config);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axios.get(&lt;URL&gt;)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.catch(function(error){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if(error.response) {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Console.log(error.response)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console.log(error.message)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Interceptors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intercept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responses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before they are handled by then or catch.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Axios.interceptors.request.use(function(config){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//TODO: before request is sent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return config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Axios.interceptors.response.use(function(response){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//TODO: modify response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return response;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Remove Interceptors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 interceptor = axios.interceptors.request.use(function(){...})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axios.interceptos.request.eject(interceptor)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Up Default Config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axios.defaults.baseURL = 'https://api.example.com';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axios.defaults.headers.common['Authorization'] = AUTH_TOKEN;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axios.defaults.headers.post['Content-Type'] = 'application/x-www-form-urlencoded';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Other libraries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IN"/>
              <a:t>Fetch</a:t>
            </a:r>
            <a:endParaRPr/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IN"/>
              <a:t>SuperAgent</a:t>
            </a:r>
            <a:endParaRPr/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IN"/>
              <a:t>Request</a:t>
            </a:r>
            <a:endParaRPr/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3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IN"/>
              <a:t>jQuery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/>
          <p:nvPr/>
        </p:nvSpPr>
        <p:spPr>
          <a:xfrm>
            <a:off x="3734400" y="2169600"/>
            <a:ext cx="1675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/>
              <a:t>HOC</a:t>
            </a:r>
            <a:endParaRPr b="1" sz="4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/>
        </p:nvSpPr>
        <p:spPr>
          <a:xfrm>
            <a:off x="703975" y="1078650"/>
            <a:ext cx="74712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higherOrderComponent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(WrappedComponent)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HOC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React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.Component 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IN" sz="12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render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WrappedComponent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/&gt;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1200">
                <a:solidFill>
                  <a:srgbClr val="005CC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HOC</a:t>
            </a: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};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u="sng">
                <a:solidFill>
                  <a:schemeClr val="hlink"/>
                </a:solidFill>
                <a:hlinkClick r:id="rId3"/>
              </a:rPr>
              <a:t>https://levelup.gitconnected.com/understanding-react-higher-order-components-by-example-95e8c47c8006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QUESTIONS????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4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Methods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Interceptors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up Default Config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HOC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 is a promise-based HTTP client that works both in the browser and in a node.js environment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Installation: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Npm install axios –save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Bower install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311760" y="1152360"/>
            <a:ext cx="8519040" cy="39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 axios = require('axios')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axios.get('</a:t>
            </a:r>
            <a:r>
              <a:rPr b="0" lang="en-IN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https://api.github.com/users/codeheaven-io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&lt;script src="./bower_components/axios/dist/axios.js"&gt;&lt;/script&gt;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axios.get('https://api.github.com/users/codeheaven-io');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311760" y="1017720"/>
            <a:ext cx="8519040" cy="41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import &lt;any alias name&gt; from 'axios';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&lt;alias name&gt;.get(`http://www.reddit.com/r/${this.props.subreddit}.json`)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.then(res =&gt;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const posts = res.data.data.children.map(obj =&gt; obj.data);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this.setState({ posts });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});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lang="en-IN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http://www.reddit.com/r/$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{this.props.subreddit}.json` : template string part of ES6 syntax.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API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 Performing a GET request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axios.get('https://api.github.com/users/' + username)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.then(function(response){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console.log(response.data); // ex.: { user: 'Your User'}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console.log(response.status); // ex.: 200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});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 Performing a POST request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axios.post('/save', { firstName: 'Marlon', lastName: 'Bernardes' 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.then(function(response){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console.log('saved successfully')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});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API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execute multiple requests in parallel, simply provide an array argument to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axios.all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When all requests are complete, you’ll receive an array containing the response objects in the same order they were sent. Alternatively you can use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axios.spread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to spread the array into multiple arguments. Spread is preferred since dealing with array indexes could be misleading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All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axios.all([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axios.get(&lt;URL&gt;);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axios.get(&lt;URL&gt;)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])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.then(axios.spread(function (res1, res2)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console.log('User', res1.data, res2.data);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}));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