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Tahoma"/>
      <p:regular r:id="rId27"/>
      <p:bold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:notes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52af67e9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52af67e9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452af67e9b_0_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4a93ee1c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4a93ee1c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44a93ee1cf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4a93ee1c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4a93ee1c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44a93ee1cf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4abe94b1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4abe94b1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44abe94b16_0_4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4abe94b1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4abe94b1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44abe94b16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a93ee1c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4a93ee1c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44a93ee1cf_0_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4abe94b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4abe94b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44abe94b16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4abe94b1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4abe94b1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44abe94b16_0_1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4abe94b1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4abe94b1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44abe94b16_0_1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4abe94b1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4abe94b1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44abe94b16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ac9d191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ac9d191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44ac9d191b_0_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ae436c5f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ae436c5f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ae436c5f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ae436c5f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4:notes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e436c5f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e436c5f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ae436c5ff_0_5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52af67e9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52af67e9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452af67e9b_0_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52af67e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52af67e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452af67e9b_0_1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e436c5f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e436c5f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ae436c5ff_0_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e436c5f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ae436c5f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ae436c5ff_0_6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4a93ee1c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4a93ee1c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44a93ee1cf_0_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4a819f3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4a819f3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44a819f30e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2"/>
          <p:cNvGrpSpPr/>
          <p:nvPr/>
        </p:nvGrpSpPr>
        <p:grpSpPr>
          <a:xfrm>
            <a:off x="2405152" y="2065042"/>
            <a:ext cx="1257118" cy="942244"/>
            <a:chOff x="5256212" y="2085434"/>
            <a:chExt cx="2024785" cy="1517563"/>
          </a:xfrm>
        </p:grpSpPr>
        <p:sp>
          <p:nvSpPr>
            <p:cNvPr id="57" name="Google Shape;57;p2"/>
            <p:cNvSpPr/>
            <p:nvPr/>
          </p:nvSpPr>
          <p:spPr>
            <a:xfrm>
              <a:off x="5256212" y="2096960"/>
              <a:ext cx="220919" cy="315038"/>
            </a:xfrm>
            <a:custGeom>
              <a:rect b="b" l="l" r="r" t="t"/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63685" y="2091199"/>
              <a:ext cx="334262" cy="326562"/>
            </a:xfrm>
            <a:custGeom>
              <a:rect b="b" l="l" r="r" t="t"/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56212" y="2444657"/>
              <a:ext cx="220919" cy="313116"/>
            </a:xfrm>
            <a:custGeom>
              <a:rect b="b" l="l" r="r" t="t"/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98264" y="2444657"/>
              <a:ext cx="255499" cy="313116"/>
            </a:xfrm>
            <a:custGeom>
              <a:rect b="b" l="l" r="r" t="t"/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80657" y="2444657"/>
              <a:ext cx="182500" cy="313116"/>
            </a:xfrm>
            <a:custGeom>
              <a:rect b="b" l="l" r="r" t="t"/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85026" y="2788508"/>
              <a:ext cx="268945" cy="315038"/>
            </a:xfrm>
            <a:custGeom>
              <a:rect b="b" l="l" r="r" t="t"/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82789" y="2788508"/>
              <a:ext cx="178657" cy="315038"/>
            </a:xfrm>
            <a:custGeom>
              <a:rect b="b" l="l" r="r" t="t"/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80657" y="2788508"/>
              <a:ext cx="405341" cy="315038"/>
            </a:xfrm>
            <a:custGeom>
              <a:rect b="b" l="l" r="r" t="t"/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4130" y="3067049"/>
              <a:ext cx="26894" cy="3649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66789" y="3067049"/>
              <a:ext cx="34577" cy="36496"/>
            </a:xfrm>
            <a:custGeom>
              <a:rect b="b" l="l" r="r" t="t"/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" name="Google Shape;67;p2"/>
            <p:cNvGrpSpPr/>
            <p:nvPr/>
          </p:nvGrpSpPr>
          <p:grpSpPr>
            <a:xfrm>
              <a:off x="6359801" y="2085434"/>
              <a:ext cx="921196" cy="1035961"/>
              <a:chOff x="6359801" y="2085434"/>
              <a:chExt cx="921196" cy="1035961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6413087" y="2871372"/>
                <a:ext cx="259246" cy="250023"/>
              </a:xfrm>
              <a:custGeom>
                <a:rect b="b" l="l" r="r" t="t"/>
                <a:pathLst>
                  <a:path extrusionOk="0" h="120000" w="120000">
                    <a:moveTo>
                      <a:pt x="120000" y="41803"/>
                    </a:moveTo>
                    <a:lnTo>
                      <a:pt x="91067" y="120000"/>
                    </a:lnTo>
                    <a:lnTo>
                      <a:pt x="0" y="0"/>
                    </a:lnTo>
                    <a:lnTo>
                      <a:pt x="120000" y="41803"/>
                    </a:lnTo>
                    <a:close/>
                  </a:path>
                </a:pathLst>
              </a:custGeom>
              <a:solidFill>
                <a:srgbClr val="3ABFB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609827" y="2958471"/>
                <a:ext cx="433443" cy="162924"/>
              </a:xfrm>
              <a:custGeom>
                <a:rect b="b" l="l" r="r" t="t"/>
                <a:pathLst>
                  <a:path extrusionOk="0" h="120000" w="120000">
                    <a:moveTo>
                      <a:pt x="17304" y="0"/>
                    </a:moveTo>
                    <a:lnTo>
                      <a:pt x="0" y="120000"/>
                    </a:lnTo>
                    <a:lnTo>
                      <a:pt x="120000" y="92830"/>
                    </a:lnTo>
                    <a:lnTo>
                      <a:pt x="17304" y="0"/>
                    </a:lnTo>
                    <a:close/>
                  </a:path>
                </a:pathLst>
              </a:custGeom>
              <a:solidFill>
                <a:srgbClr val="3DC4E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413087" y="2483016"/>
                <a:ext cx="630185" cy="601493"/>
              </a:xfrm>
              <a:custGeom>
                <a:rect b="b" l="l" r="r" t="t"/>
                <a:pathLst>
                  <a:path extrusionOk="0" h="120000" w="120000">
                    <a:moveTo>
                      <a:pt x="45658" y="0"/>
                    </a:moveTo>
                    <a:lnTo>
                      <a:pt x="0" y="77478"/>
                    </a:lnTo>
                    <a:lnTo>
                      <a:pt x="120000" y="120000"/>
                    </a:lnTo>
                    <a:lnTo>
                      <a:pt x="45658" y="0"/>
                    </a:lnTo>
                    <a:close/>
                  </a:path>
                </a:pathLst>
              </a:custGeom>
              <a:solidFill>
                <a:srgbClr val="19A7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359801" y="2655160"/>
                <a:ext cx="186494" cy="21621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34285" y="120000"/>
                    </a:lnTo>
                    <a:lnTo>
                      <a:pt x="0" y="20473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3B3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652864" y="2092608"/>
                <a:ext cx="242851" cy="727528"/>
              </a:xfrm>
              <a:custGeom>
                <a:rect b="b" l="l" r="r" t="t"/>
                <a:pathLst>
                  <a:path extrusionOk="0" h="120000" w="120000">
                    <a:moveTo>
                      <a:pt x="0" y="64394"/>
                    </a:moveTo>
                    <a:lnTo>
                      <a:pt x="120000" y="0"/>
                    </a:lnTo>
                    <a:lnTo>
                      <a:pt x="107848" y="119999"/>
                    </a:lnTo>
                    <a:lnTo>
                      <a:pt x="0" y="64394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359801" y="2431781"/>
                <a:ext cx="109641" cy="260270"/>
              </a:xfrm>
              <a:custGeom>
                <a:rect b="b" l="l" r="r" t="t"/>
                <a:pathLst>
                  <a:path extrusionOk="0" h="120000" w="120000">
                    <a:moveTo>
                      <a:pt x="120000" y="109606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09606"/>
                    </a:lnTo>
                    <a:close/>
                  </a:path>
                </a:pathLst>
              </a:custGeom>
              <a:solidFill>
                <a:srgbClr val="F37B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359801" y="2315991"/>
                <a:ext cx="397579" cy="339171"/>
              </a:xfrm>
              <a:custGeom>
                <a:rect b="b" l="l" r="r" t="t"/>
                <a:pathLst>
                  <a:path extrusionOk="0" h="120000" w="120000">
                    <a:moveTo>
                      <a:pt x="56288" y="120000"/>
                    </a:moveTo>
                    <a:lnTo>
                      <a:pt x="0" y="40966"/>
                    </a:lnTo>
                    <a:lnTo>
                      <a:pt x="120000" y="0"/>
                    </a:lnTo>
                    <a:lnTo>
                      <a:pt x="56288" y="120000"/>
                    </a:lnTo>
                    <a:close/>
                  </a:path>
                </a:pathLst>
              </a:custGeom>
              <a:solidFill>
                <a:srgbClr val="EA24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59801" y="2431781"/>
                <a:ext cx="186494" cy="244900"/>
              </a:xfrm>
              <a:custGeom>
                <a:rect b="b" l="l" r="r" t="t"/>
                <a:pathLst>
                  <a:path extrusionOk="0" h="120000" w="120000">
                    <a:moveTo>
                      <a:pt x="46813" y="120000"/>
                    </a:moveTo>
                    <a:lnTo>
                      <a:pt x="0" y="0"/>
                    </a:lnTo>
                    <a:lnTo>
                      <a:pt x="120000" y="109456"/>
                    </a:lnTo>
                    <a:lnTo>
                      <a:pt x="46813" y="120000"/>
                    </a:lnTo>
                    <a:close/>
                  </a:path>
                </a:pathLst>
              </a:custGeom>
              <a:solidFill>
                <a:srgbClr val="E326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359801" y="2194051"/>
                <a:ext cx="250023" cy="237728"/>
              </a:xfrm>
              <a:custGeom>
                <a:rect b="b" l="l" r="r" t="t"/>
                <a:pathLst>
                  <a:path extrusionOk="0" h="120000" w="120000">
                    <a:moveTo>
                      <a:pt x="68852" y="0"/>
                    </a:moveTo>
                    <a:lnTo>
                      <a:pt x="0" y="120000"/>
                    </a:lnTo>
                    <a:lnTo>
                      <a:pt x="120000" y="83275"/>
                    </a:lnTo>
                    <a:lnTo>
                      <a:pt x="68852" y="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503257" y="2085434"/>
                <a:ext cx="225432" cy="273592"/>
              </a:xfrm>
              <a:custGeom>
                <a:rect b="b" l="l" r="r" t="t"/>
                <a:pathLst>
                  <a:path extrusionOk="0" h="120000" w="120000">
                    <a:moveTo>
                      <a:pt x="0" y="47640"/>
                    </a:moveTo>
                    <a:lnTo>
                      <a:pt x="120000" y="0"/>
                    </a:lnTo>
                    <a:lnTo>
                      <a:pt x="56727" y="120000"/>
                    </a:lnTo>
                    <a:lnTo>
                      <a:pt x="0" y="4764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609827" y="2085434"/>
                <a:ext cx="147553" cy="273592"/>
              </a:xfrm>
              <a:custGeom>
                <a:rect b="b" l="l" r="r" t="t"/>
                <a:pathLst>
                  <a:path extrusionOk="0" h="120000" w="120000">
                    <a:moveTo>
                      <a:pt x="120000" y="101123"/>
                    </a:moveTo>
                    <a:lnTo>
                      <a:pt x="96666" y="0"/>
                    </a:lnTo>
                    <a:lnTo>
                      <a:pt x="0" y="120000"/>
                    </a:lnTo>
                    <a:lnTo>
                      <a:pt x="120000" y="101123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728689" y="2085434"/>
                <a:ext cx="167024" cy="230556"/>
              </a:xfrm>
              <a:custGeom>
                <a:rect b="b" l="l" r="r" t="t"/>
                <a:pathLst>
                  <a:path extrusionOk="0" h="120000" w="120000">
                    <a:moveTo>
                      <a:pt x="20613" y="120000"/>
                    </a:moveTo>
                    <a:lnTo>
                      <a:pt x="0" y="0"/>
                    </a:lnTo>
                    <a:lnTo>
                      <a:pt x="120000" y="3733"/>
                    </a:lnTo>
                    <a:lnTo>
                      <a:pt x="20613" y="12000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883417" y="2092608"/>
                <a:ext cx="109641" cy="402701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3457" y="0"/>
                    </a:lnTo>
                    <a:lnTo>
                      <a:pt x="120000" y="93129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95714" y="2092608"/>
                <a:ext cx="198788" cy="312530"/>
              </a:xfrm>
              <a:custGeom>
                <a:rect b="b" l="l" r="r" t="t"/>
                <a:pathLst>
                  <a:path extrusionOk="0" h="120000" w="120000">
                    <a:moveTo>
                      <a:pt x="120000" y="88524"/>
                    </a:moveTo>
                    <a:lnTo>
                      <a:pt x="0" y="0"/>
                    </a:lnTo>
                    <a:lnTo>
                      <a:pt x="58762" y="120000"/>
                    </a:lnTo>
                    <a:lnTo>
                      <a:pt x="120000" y="88524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871121" y="2495309"/>
                <a:ext cx="211086" cy="324827"/>
              </a:xfrm>
              <a:custGeom>
                <a:rect b="b" l="l" r="r" t="t"/>
                <a:pathLst>
                  <a:path extrusionOk="0" h="120000" w="120000">
                    <a:moveTo>
                      <a:pt x="120000" y="56403"/>
                    </a:moveTo>
                    <a:lnTo>
                      <a:pt x="6990" y="0"/>
                    </a:lnTo>
                    <a:lnTo>
                      <a:pt x="0" y="120000"/>
                    </a:lnTo>
                    <a:lnTo>
                      <a:pt x="120000" y="56403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883417" y="2323165"/>
                <a:ext cx="301258" cy="40475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0" y="51037"/>
                    </a:lnTo>
                    <a:lnTo>
                      <a:pt x="84081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094503" y="2323165"/>
                <a:ext cx="186494" cy="227480"/>
              </a:xfrm>
              <a:custGeom>
                <a:rect b="b" l="l" r="r" t="t"/>
                <a:pathLst>
                  <a:path extrusionOk="0" h="120000" w="120000">
                    <a:moveTo>
                      <a:pt x="30989" y="120000"/>
                    </a:moveTo>
                    <a:lnTo>
                      <a:pt x="120000" y="83243"/>
                    </a:lnTo>
                    <a:lnTo>
                      <a:pt x="0" y="0"/>
                    </a:lnTo>
                    <a:lnTo>
                      <a:pt x="30989" y="120000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142664" y="2480965"/>
                <a:ext cx="138332" cy="246950"/>
              </a:xfrm>
              <a:custGeom>
                <a:rect b="b" l="l" r="r" t="t"/>
                <a:pathLst>
                  <a:path extrusionOk="0" h="120000" w="120000">
                    <a:moveTo>
                      <a:pt x="0" y="33858"/>
                    </a:moveTo>
                    <a:lnTo>
                      <a:pt x="120000" y="0"/>
                    </a:lnTo>
                    <a:lnTo>
                      <a:pt x="36444" y="120000"/>
                    </a:lnTo>
                    <a:lnTo>
                      <a:pt x="0" y="33858"/>
                    </a:lnTo>
                    <a:close/>
                  </a:path>
                </a:pathLst>
              </a:custGeom>
              <a:solidFill>
                <a:srgbClr val="303D9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225664" y="2480965"/>
                <a:ext cx="55332" cy="319701"/>
              </a:xfrm>
              <a:custGeom>
                <a:rect b="b" l="l" r="r" t="t"/>
                <a:pathLst>
                  <a:path extrusionOk="0" h="120000" w="120000">
                    <a:moveTo>
                      <a:pt x="115555" y="120000"/>
                    </a:moveTo>
                    <a:lnTo>
                      <a:pt x="120000" y="0"/>
                    </a:lnTo>
                    <a:lnTo>
                      <a:pt x="0" y="52692"/>
                    </a:lnTo>
                    <a:lnTo>
                      <a:pt x="115555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871121" y="2621349"/>
                <a:ext cx="407827" cy="198788"/>
              </a:xfrm>
              <a:custGeom>
                <a:rect b="b" l="l" r="r" t="t"/>
                <a:pathLst>
                  <a:path extrusionOk="0" h="120000" w="120000">
                    <a:moveTo>
                      <a:pt x="104321" y="0"/>
                    </a:moveTo>
                    <a:lnTo>
                      <a:pt x="92261" y="64329"/>
                    </a:lnTo>
                    <a:lnTo>
                      <a:pt x="62110" y="16082"/>
                    </a:lnTo>
                    <a:lnTo>
                      <a:pt x="0" y="120000"/>
                    </a:lnTo>
                    <a:lnTo>
                      <a:pt x="120000" y="108247"/>
                    </a:lnTo>
                    <a:lnTo>
                      <a:pt x="104321" y="0"/>
                    </a:lnTo>
                    <a:close/>
                  </a:path>
                </a:pathLst>
              </a:custGeom>
              <a:solidFill>
                <a:srgbClr val="5A379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871121" y="2800666"/>
                <a:ext cx="407827" cy="113740"/>
              </a:xfrm>
              <a:custGeom>
                <a:rect b="b" l="l" r="r" t="t"/>
                <a:pathLst>
                  <a:path extrusionOk="0" h="120000" w="120000">
                    <a:moveTo>
                      <a:pt x="112160" y="120000"/>
                    </a:moveTo>
                    <a:lnTo>
                      <a:pt x="120000" y="0"/>
                    </a:lnTo>
                    <a:lnTo>
                      <a:pt x="0" y="20540"/>
                    </a:lnTo>
                    <a:lnTo>
                      <a:pt x="112160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71121" y="2820138"/>
                <a:ext cx="381184" cy="264369"/>
              </a:xfrm>
              <a:custGeom>
                <a:rect b="b" l="l" r="r" t="t"/>
                <a:pathLst>
                  <a:path extrusionOk="0" h="120000" w="120000">
                    <a:moveTo>
                      <a:pt x="120000" y="42790"/>
                    </a:moveTo>
                    <a:lnTo>
                      <a:pt x="54193" y="120000"/>
                    </a:lnTo>
                    <a:lnTo>
                      <a:pt x="0" y="0"/>
                    </a:lnTo>
                    <a:lnTo>
                      <a:pt x="120000" y="42790"/>
                    </a:lnTo>
                    <a:close/>
                  </a:path>
                </a:pathLst>
              </a:custGeom>
              <a:solidFill>
                <a:srgbClr val="2F3B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5285928" y="3178776"/>
              <a:ext cx="341219" cy="4149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53792" y="3178776"/>
              <a:ext cx="102469" cy="41499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2901" y="3171605"/>
              <a:ext cx="438565" cy="431392"/>
            </a:xfrm>
            <a:custGeom>
              <a:rect b="b" l="l" r="r" t="t"/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253235" y="3178776"/>
              <a:ext cx="101443" cy="41499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72098" y="3178776"/>
              <a:ext cx="293059" cy="414997"/>
            </a:xfrm>
            <a:custGeom>
              <a:rect b="b" l="l" r="r" t="t"/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22121" y="3178776"/>
              <a:ext cx="399627" cy="414997"/>
            </a:xfrm>
            <a:custGeom>
              <a:rect b="b" l="l" r="r" t="t"/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39171" y="3178776"/>
              <a:ext cx="237728" cy="414997"/>
            </a:xfrm>
            <a:custGeom>
              <a:rect b="b" l="l" r="r" t="t"/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" name="Google Shape;97;p2"/>
          <p:cNvCxnSpPr/>
          <p:nvPr/>
        </p:nvCxnSpPr>
        <p:spPr>
          <a:xfrm>
            <a:off x="3962400" y="2025683"/>
            <a:ext cx="0" cy="1020962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>
            <p:ph type="title"/>
          </p:nvPr>
        </p:nvSpPr>
        <p:spPr>
          <a:xfrm>
            <a:off x="4191000" y="2218073"/>
            <a:ext cx="4190999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1"/>
          <p:cNvGrpSpPr/>
          <p:nvPr/>
        </p:nvGrpSpPr>
        <p:grpSpPr>
          <a:xfrm>
            <a:off x="882252" y="1179081"/>
            <a:ext cx="5362575" cy="3200757"/>
            <a:chOff x="882252" y="1179081"/>
            <a:chExt cx="5362575" cy="3200757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882252" y="1179081"/>
              <a:ext cx="5362575" cy="3200757"/>
              <a:chOff x="-12406313" y="784225"/>
              <a:chExt cx="10563227" cy="6303962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-6191251" y="5287962"/>
                <a:ext cx="214312" cy="496886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-5110162" y="4498975"/>
                <a:ext cx="60323" cy="136524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-4648201" y="4641850"/>
                <a:ext cx="315912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-4241801" y="4592637"/>
                <a:ext cx="300038" cy="398461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-3952876" y="4781550"/>
                <a:ext cx="187324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-4343401" y="5051425"/>
                <a:ext cx="300038" cy="104774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-3919537" y="5133975"/>
                <a:ext cx="90486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-4010026" y="5141912"/>
                <a:ext cx="63500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-3941762" y="5175250"/>
                <a:ext cx="44450" cy="38098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-4032251" y="5138737"/>
                <a:ext cx="19048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-3810001" y="5145087"/>
                <a:ext cx="104774" cy="71436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-3503612" y="5040312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-3735387" y="4949825"/>
                <a:ext cx="25398" cy="34923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-3683001" y="4946650"/>
                <a:ext cx="85723" cy="30161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-3697287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-3071813" y="4991100"/>
                <a:ext cx="117474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-3600451" y="4852987"/>
                <a:ext cx="604837" cy="371473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-2989263" y="4935537"/>
                <a:ext cx="60323" cy="6667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-2882900" y="5037137"/>
                <a:ext cx="30161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-2681288" y="5202237"/>
                <a:ext cx="19048" cy="2539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-2725738" y="5183187"/>
                <a:ext cx="33338" cy="1904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-2722563" y="5133975"/>
                <a:ext cx="30161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-2782888" y="5103812"/>
                <a:ext cx="38098" cy="26987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-2830513" y="5073650"/>
                <a:ext cx="25398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-3187700" y="6373812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-3089275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-3427412" y="6170612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-3619501" y="5246687"/>
                <a:ext cx="41275" cy="1904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-4117976" y="5227637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-2541588" y="6373812"/>
                <a:ext cx="225425" cy="266698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-2357438" y="6118225"/>
                <a:ext cx="168274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-2230438" y="5464175"/>
                <a:ext cx="38098" cy="30161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-2189163" y="5427662"/>
                <a:ext cx="33338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-3975101" y="4454525"/>
                <a:ext cx="66673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-3927476" y="4179887"/>
                <a:ext cx="128587" cy="217487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-3795712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-3856037" y="4421187"/>
                <a:ext cx="33338" cy="55561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-3836987" y="4457700"/>
                <a:ext cx="33338" cy="65086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-3798887" y="4484687"/>
                <a:ext cx="17461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-3822701" y="4397375"/>
                <a:ext cx="23813" cy="3016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-3900487" y="4364037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-3863976" y="4371975"/>
                <a:ext cx="7937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-3916362" y="3921125"/>
                <a:ext cx="65086" cy="109537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-4257676" y="4116387"/>
                <a:ext cx="71436" cy="71436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-4351337" y="4894262"/>
                <a:ext cx="49211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-4276726" y="4935537"/>
                <a:ext cx="19048" cy="19048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-4543426" y="4878387"/>
                <a:ext cx="19048" cy="34923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-4579937" y="4803775"/>
                <a:ext cx="30161" cy="30161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-3630612" y="3586162"/>
                <a:ext cx="68263" cy="109537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-3551237" y="3563937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-3592512" y="3278187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-3325812" y="3098800"/>
                <a:ext cx="171449" cy="173037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-3160713" y="3143250"/>
                <a:ext cx="30161" cy="30161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3101975" y="3098800"/>
                <a:ext cx="38098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3030538" y="3060700"/>
                <a:ext cx="19048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-3270250" y="2681288"/>
                <a:ext cx="82550" cy="390523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5943601" y="1328737"/>
                <a:ext cx="519112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7966075" y="1287462"/>
                <a:ext cx="6122988" cy="4860924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2181225" y="1704975"/>
                <a:ext cx="101599" cy="55561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2497138" y="1809750"/>
                <a:ext cx="41275" cy="26987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-3462337" y="1411287"/>
                <a:ext cx="19048" cy="30161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4159251" y="1506537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4122737" y="1528762"/>
                <a:ext cx="7937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4527551" y="1141412"/>
                <a:ext cx="179388" cy="123824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779962" y="1085850"/>
                <a:ext cx="71436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4756151" y="990600"/>
                <a:ext cx="247649" cy="207961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-4648201" y="1322387"/>
                <a:ext cx="30161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-4805362" y="995362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-4313237" y="1235075"/>
                <a:ext cx="33338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-5988051" y="1066800"/>
                <a:ext cx="7937" cy="63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-6161087" y="1028700"/>
                <a:ext cx="211136" cy="74611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-5611812" y="976312"/>
                <a:ext cx="69848" cy="55561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-5710237" y="1014412"/>
                <a:ext cx="79375" cy="55561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-5815012" y="1062037"/>
                <a:ext cx="82550" cy="34923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-5861051" y="949325"/>
                <a:ext cx="125412" cy="101599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-7148513" y="1100137"/>
                <a:ext cx="414337" cy="274636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-6934200" y="1058862"/>
                <a:ext cx="269873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-7162800" y="1190625"/>
                <a:ext cx="49211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-7148513" y="11906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-7751763" y="2651125"/>
                <a:ext cx="130175" cy="184149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-7666038" y="2493963"/>
                <a:ext cx="26987" cy="25398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-7650163" y="2478088"/>
                <a:ext cx="247649" cy="425448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-7597775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-9959975" y="4022725"/>
                <a:ext cx="307974" cy="123824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-9759950" y="4195762"/>
                <a:ext cx="47625" cy="25398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9647238" y="4138612"/>
                <a:ext cx="176212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-9272588" y="4481512"/>
                <a:ext cx="22225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8950325" y="4856162"/>
                <a:ext cx="71436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9640888" y="6456362"/>
                <a:ext cx="22225" cy="71436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11093450" y="29559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-12406313" y="1716088"/>
                <a:ext cx="3933825" cy="5372099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-9771063" y="3951287"/>
                <a:ext cx="17461" cy="25398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-9786938" y="3883025"/>
                <a:ext cx="26987" cy="7937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-9742488" y="3898900"/>
                <a:ext cx="7937" cy="793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-9632950" y="4083050"/>
                <a:ext cx="19048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-11491913" y="2513013"/>
                <a:ext cx="57150" cy="101599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-10988675" y="1577975"/>
                <a:ext cx="544513" cy="344486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-11187113" y="1528762"/>
                <a:ext cx="304798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-10947400" y="1355725"/>
                <a:ext cx="365125" cy="184149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-10999788" y="1419225"/>
                <a:ext cx="49211" cy="46036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-10864850" y="1355725"/>
                <a:ext cx="34923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-11101388" y="1311275"/>
                <a:ext cx="206373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-10823575" y="1212850"/>
                <a:ext cx="117474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-10818813" y="1262062"/>
                <a:ext cx="101599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-10871200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10485438" y="1581150"/>
                <a:ext cx="176212" cy="168274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10398125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10290175" y="1554162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10601325" y="1287462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10587038" y="1163637"/>
                <a:ext cx="192088" cy="123824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10510838" y="1270000"/>
                <a:ext cx="52388" cy="17461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-10315575" y="1446212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-10304463" y="1287462"/>
                <a:ext cx="82550" cy="3016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-10367963" y="1193800"/>
                <a:ext cx="96838" cy="90486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-10402888" y="1111250"/>
                <a:ext cx="34923" cy="26987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-10037763" y="2084388"/>
                <a:ext cx="209549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-9742488" y="1941513"/>
                <a:ext cx="65086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-9932988" y="2252663"/>
                <a:ext cx="52388" cy="49211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-9850438" y="1581150"/>
                <a:ext cx="138112" cy="71436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-9839325" y="2287588"/>
                <a:ext cx="38098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-9813925" y="1878013"/>
                <a:ext cx="34923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-10125075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-9775825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-9948863" y="2076450"/>
                <a:ext cx="19048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-10177463" y="836612"/>
                <a:ext cx="912813" cy="574674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-9605963" y="784225"/>
                <a:ext cx="1778000" cy="1622424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-9077325" y="1806575"/>
                <a:ext cx="85723" cy="66673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8015288" y="1457325"/>
                <a:ext cx="46036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9204325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-3408362" y="1385887"/>
                <a:ext cx="228600" cy="104774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-9877425" y="2763838"/>
                <a:ext cx="34923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-11250613" y="2881313"/>
                <a:ext cx="138112" cy="107948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-11390313" y="2727325"/>
                <a:ext cx="49211" cy="8572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12023725" y="2538413"/>
                <a:ext cx="63500" cy="4921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7091363" y="3425825"/>
                <a:ext cx="82550" cy="55561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-7204075" y="3222625"/>
                <a:ext cx="25398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-7212013" y="3297237"/>
                <a:ext cx="46036" cy="90486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-7162800" y="2636838"/>
                <a:ext cx="25398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-7132638" y="2598738"/>
                <a:ext cx="49211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-6929438" y="2508250"/>
                <a:ext cx="28575" cy="4921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-6818313" y="2444750"/>
                <a:ext cx="34923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-6753225" y="3538537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-6502401" y="3522662"/>
                <a:ext cx="60323" cy="380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-5886451" y="4402137"/>
                <a:ext cx="30161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-6048376" y="1847850"/>
                <a:ext cx="63500" cy="55561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-5735637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-5399087" y="1584325"/>
                <a:ext cx="46036" cy="38098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-3319462" y="1547812"/>
                <a:ext cx="101599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-3130550" y="1430337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-3319462" y="1517650"/>
                <a:ext cx="26987" cy="30161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-9355138" y="2917825"/>
                <a:ext cx="71436" cy="38098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-9351963" y="3052763"/>
                <a:ext cx="60323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-9264650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-12395200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8" name="Google Shape;418;p11"/>
            <p:cNvSpPr/>
            <p:nvPr/>
          </p:nvSpPr>
          <p:spPr>
            <a:xfrm flipH="1">
              <a:off x="5511647" y="350401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 flipH="1">
              <a:off x="4828050" y="2805113"/>
              <a:ext cx="10241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 flipH="1">
              <a:off x="4457669" y="277177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 flipH="1">
              <a:off x="4456479" y="2611041"/>
              <a:ext cx="10241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 flipH="1">
              <a:off x="4519599" y="289202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 flipH="1">
              <a:off x="4523170" y="263128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 flipH="1">
              <a:off x="4479108" y="276582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 flipH="1">
              <a:off x="5147220" y="288012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 flipH="1">
              <a:off x="5012647" y="261580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 flipH="1">
              <a:off x="4834004" y="2894408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 flipH="1">
              <a:off x="4894742" y="2953941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 flipH="1">
              <a:off x="4519597" y="2595563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4887597" y="3159917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5402081" y="24110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1450558" y="200263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1680410" y="22205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3457285" y="20883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3594240" y="194786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2023398" y="249197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 flipH="1">
              <a:off x="1811412" y="2362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 flipH="1">
              <a:off x="3522785" y="192047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 flipH="1">
              <a:off x="3508494" y="18811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 flipH="1">
              <a:off x="1530350" y="245149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 flipH="1">
              <a:off x="1495813" y="23550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 flipH="1">
              <a:off x="1712563" y="233005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 flipH="1">
              <a:off x="1839995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 flipH="1">
              <a:off x="2096045" y="246459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 flipH="1">
              <a:off x="1606570" y="251102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 flipH="1">
              <a:off x="2207994" y="233243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 flipH="1">
              <a:off x="1520824" y="21097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 flipH="1">
              <a:off x="2263969" y="231814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 flipH="1">
              <a:off x="4875687" y="2994422"/>
              <a:ext cx="10122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 flipH="1">
              <a:off x="3378683" y="215860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 flipH="1">
              <a:off x="3394163" y="226456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 flipH="1">
              <a:off x="3563276" y="215265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 flipH="1">
              <a:off x="3433467" y="181689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 flipH="1">
              <a:off x="3303653" y="201215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 flipH="1">
              <a:off x="5543803" y="378142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 flipH="1">
              <a:off x="5381837" y="371356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 flipH="1">
              <a:off x="4181374" y="27193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 flipH="1">
              <a:off x="4045606" y="1902617"/>
              <a:ext cx="100038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 flipH="1">
              <a:off x="5200815" y="28694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 flipH="1">
              <a:off x="4500544" y="281463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 flipH="1">
              <a:off x="4400506" y="2743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 flipH="1">
              <a:off x="4914990" y="31551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 flipH="1">
              <a:off x="5042417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 flipH="1">
              <a:off x="3270306" y="25265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 flipH="1">
              <a:off x="5957056" y="389810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11"/>
          <p:cNvSpPr/>
          <p:nvPr/>
        </p:nvSpPr>
        <p:spPr>
          <a:xfrm>
            <a:off x="645487" y="3768328"/>
            <a:ext cx="1469612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>
            <a:off x="683597" y="3414712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468" name="Google Shape;468;p11"/>
          <p:cNvSpPr/>
          <p:nvPr/>
        </p:nvSpPr>
        <p:spPr>
          <a:xfrm flipH="1">
            <a:off x="508529" y="3777853"/>
            <a:ext cx="146485" cy="235742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1"/>
          <p:cNvSpPr/>
          <p:nvPr/>
        </p:nvSpPr>
        <p:spPr>
          <a:xfrm flipH="1">
            <a:off x="508529" y="3434953"/>
            <a:ext cx="146485" cy="235742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F37B28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 txBox="1"/>
          <p:nvPr/>
        </p:nvSpPr>
        <p:spPr>
          <a:xfrm>
            <a:off x="6397703" y="2800350"/>
            <a:ext cx="2422361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471" name="Google Shape;471;p11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2" name="Google Shape;472;p11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1"/>
          <p:cNvSpPr txBox="1"/>
          <p:nvPr>
            <p:ph idx="1" type="body"/>
          </p:nvPr>
        </p:nvSpPr>
        <p:spPr>
          <a:xfrm>
            <a:off x="6285467" y="3113483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11"/>
          <p:cNvSpPr txBox="1"/>
          <p:nvPr>
            <p:ph idx="2" type="body"/>
          </p:nvPr>
        </p:nvSpPr>
        <p:spPr>
          <a:xfrm>
            <a:off x="6629400" y="1203404"/>
            <a:ext cx="2198158" cy="5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743200" y="1989673"/>
            <a:ext cx="4064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743200" y="1989673"/>
            <a:ext cx="4064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grpSp>
        <p:nvGrpSpPr>
          <p:cNvPr id="111" name="Google Shape;111;p5"/>
          <p:cNvGrpSpPr/>
          <p:nvPr/>
        </p:nvGrpSpPr>
        <p:grpSpPr>
          <a:xfrm>
            <a:off x="415031" y="1157918"/>
            <a:ext cx="3333003" cy="3334072"/>
            <a:chOff x="874712" y="1150937"/>
            <a:chExt cx="4943475" cy="4945062"/>
          </a:xfrm>
        </p:grpSpPr>
        <p:sp>
          <p:nvSpPr>
            <p:cNvPr id="112" name="Google Shape;112;p5"/>
            <p:cNvSpPr/>
            <p:nvPr/>
          </p:nvSpPr>
          <p:spPr>
            <a:xfrm>
              <a:off x="874712" y="1150937"/>
              <a:ext cx="4943475" cy="4945062"/>
            </a:xfrm>
            <a:prstGeom prst="ellipse">
              <a:avLst/>
            </a:prstGeom>
            <a:solidFill>
              <a:srgbClr val="D8D8D8"/>
            </a:solidFill>
            <a:ln cap="flat" cmpd="sng" w="555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68387" y="1346200"/>
              <a:ext cx="4554536" cy="4554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1562725" y="1742267"/>
            <a:ext cx="1036546" cy="776693"/>
            <a:chOff x="2481263" y="2292350"/>
            <a:chExt cx="1730374" cy="1295400"/>
          </a:xfrm>
        </p:grpSpPr>
        <p:sp>
          <p:nvSpPr>
            <p:cNvPr id="115" name="Google Shape;115;p5"/>
            <p:cNvSpPr/>
            <p:nvPr/>
          </p:nvSpPr>
          <p:spPr>
            <a:xfrm>
              <a:off x="2481263" y="2308225"/>
              <a:ext cx="189085" cy="265113"/>
            </a:xfrm>
            <a:custGeom>
              <a:rect b="b" l="l" r="r" t="t"/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712"/>
                  </a:lnTo>
                  <a:lnTo>
                    <a:pt x="0" y="23712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712"/>
                  </a:lnTo>
                  <a:lnTo>
                    <a:pt x="80672" y="23712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654458" y="2298700"/>
              <a:ext cx="286011" cy="280987"/>
            </a:xfrm>
            <a:custGeom>
              <a:rect b="b" l="l" r="r" t="t"/>
              <a:pathLst>
                <a:path extrusionOk="0" h="120000" w="120000">
                  <a:moveTo>
                    <a:pt x="60645" y="120000"/>
                  </a:moveTo>
                  <a:cubicBezTo>
                    <a:pt x="27096" y="120000"/>
                    <a:pt x="0" y="93626"/>
                    <a:pt x="0" y="60659"/>
                  </a:cubicBezTo>
                  <a:cubicBezTo>
                    <a:pt x="0" y="26373"/>
                    <a:pt x="27096" y="0"/>
                    <a:pt x="60645" y="0"/>
                  </a:cubicBezTo>
                  <a:cubicBezTo>
                    <a:pt x="95483" y="0"/>
                    <a:pt x="120000" y="25054"/>
                    <a:pt x="120000" y="59340"/>
                  </a:cubicBezTo>
                  <a:cubicBezTo>
                    <a:pt x="120000" y="93626"/>
                    <a:pt x="94193" y="120000"/>
                    <a:pt x="60645" y="120000"/>
                  </a:cubicBezTo>
                  <a:close/>
                  <a:moveTo>
                    <a:pt x="60645" y="26373"/>
                  </a:moveTo>
                  <a:cubicBezTo>
                    <a:pt x="42580" y="26373"/>
                    <a:pt x="29677" y="40879"/>
                    <a:pt x="29677" y="60659"/>
                  </a:cubicBezTo>
                  <a:cubicBezTo>
                    <a:pt x="29677" y="79120"/>
                    <a:pt x="42580" y="93626"/>
                    <a:pt x="60645" y="93626"/>
                  </a:cubicBezTo>
                  <a:cubicBezTo>
                    <a:pt x="78709" y="93626"/>
                    <a:pt x="92903" y="79120"/>
                    <a:pt x="92903" y="60659"/>
                  </a:cubicBezTo>
                  <a:cubicBezTo>
                    <a:pt x="92903" y="40879"/>
                    <a:pt x="78709" y="26373"/>
                    <a:pt x="60645" y="26373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481263" y="2600325"/>
              <a:ext cx="189085" cy="268288"/>
            </a:xfrm>
            <a:custGeom>
              <a:rect b="b" l="l" r="r" t="t"/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431"/>
                  </a:lnTo>
                  <a:lnTo>
                    <a:pt x="0" y="2343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80672" y="23431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684650" y="2600325"/>
              <a:ext cx="222453" cy="268288"/>
            </a:xfrm>
            <a:custGeom>
              <a:rect b="b" l="l" r="r" t="t"/>
              <a:pathLst>
                <a:path extrusionOk="0" h="120000" w="120000">
                  <a:moveTo>
                    <a:pt x="35142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42" y="0"/>
                  </a:lnTo>
                  <a:lnTo>
                    <a:pt x="35142" y="49704"/>
                  </a:lnTo>
                  <a:lnTo>
                    <a:pt x="83142" y="49704"/>
                  </a:lnTo>
                  <a:lnTo>
                    <a:pt x="8314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3142" y="120000"/>
                  </a:lnTo>
                  <a:lnTo>
                    <a:pt x="83142" y="71715"/>
                  </a:lnTo>
                  <a:lnTo>
                    <a:pt x="35142" y="71715"/>
                  </a:lnTo>
                  <a:lnTo>
                    <a:pt x="3514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927759" y="2600325"/>
              <a:ext cx="150949" cy="268288"/>
            </a:xfrm>
            <a:custGeom>
              <a:rect b="b" l="l" r="r" t="t"/>
              <a:pathLst>
                <a:path extrusionOk="0" h="120000" w="120000">
                  <a:moveTo>
                    <a:pt x="51789" y="48284"/>
                  </a:moveTo>
                  <a:lnTo>
                    <a:pt x="120000" y="48284"/>
                  </a:lnTo>
                  <a:lnTo>
                    <a:pt x="120000" y="70295"/>
                  </a:lnTo>
                  <a:lnTo>
                    <a:pt x="51789" y="70295"/>
                  </a:lnTo>
                  <a:lnTo>
                    <a:pt x="51789" y="96568"/>
                  </a:lnTo>
                  <a:lnTo>
                    <a:pt x="120000" y="9656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51789" y="23431"/>
                  </a:lnTo>
                  <a:lnTo>
                    <a:pt x="51789" y="48284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506684" y="2892425"/>
              <a:ext cx="227220" cy="271461"/>
            </a:xfrm>
            <a:custGeom>
              <a:rect b="b" l="l" r="r" t="t"/>
              <a:pathLst>
                <a:path extrusionOk="0" h="120000" w="120000">
                  <a:moveTo>
                    <a:pt x="36083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6083" y="0"/>
                  </a:lnTo>
                  <a:lnTo>
                    <a:pt x="86433" y="68070"/>
                  </a:lnTo>
                  <a:lnTo>
                    <a:pt x="86433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6433" y="120000"/>
                  </a:lnTo>
                  <a:lnTo>
                    <a:pt x="36083" y="51929"/>
                  </a:lnTo>
                  <a:lnTo>
                    <a:pt x="36083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756151" y="2892425"/>
              <a:ext cx="154128" cy="271461"/>
            </a:xfrm>
            <a:custGeom>
              <a:rect b="b" l="l" r="r" t="t"/>
              <a:pathLst>
                <a:path extrusionOk="0" h="120000" w="120000">
                  <a:moveTo>
                    <a:pt x="50721" y="47719"/>
                  </a:moveTo>
                  <a:lnTo>
                    <a:pt x="120000" y="47719"/>
                  </a:lnTo>
                  <a:lnTo>
                    <a:pt x="120000" y="72280"/>
                  </a:lnTo>
                  <a:lnTo>
                    <a:pt x="50721" y="72280"/>
                  </a:lnTo>
                  <a:lnTo>
                    <a:pt x="50721" y="96842"/>
                  </a:lnTo>
                  <a:lnTo>
                    <a:pt x="120000" y="96842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561"/>
                  </a:lnTo>
                  <a:lnTo>
                    <a:pt x="50721" y="24561"/>
                  </a:lnTo>
                  <a:lnTo>
                    <a:pt x="50721" y="4771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927759" y="2892425"/>
              <a:ext cx="346392" cy="271461"/>
            </a:xfrm>
            <a:custGeom>
              <a:rect b="b" l="l" r="r" t="t"/>
              <a:pathLst>
                <a:path extrusionOk="0" h="120000" w="120000">
                  <a:moveTo>
                    <a:pt x="96330" y="0"/>
                  </a:moveTo>
                  <a:lnTo>
                    <a:pt x="120000" y="0"/>
                  </a:lnTo>
                  <a:lnTo>
                    <a:pt x="94128" y="120000"/>
                  </a:lnTo>
                  <a:lnTo>
                    <a:pt x="71559" y="120000"/>
                  </a:lnTo>
                  <a:lnTo>
                    <a:pt x="58899" y="49122"/>
                  </a:lnTo>
                  <a:lnTo>
                    <a:pt x="47339" y="120000"/>
                  </a:lnTo>
                  <a:lnTo>
                    <a:pt x="23669" y="120000"/>
                  </a:lnTo>
                  <a:lnTo>
                    <a:pt x="0" y="0"/>
                  </a:lnTo>
                  <a:lnTo>
                    <a:pt x="23669" y="0"/>
                  </a:lnTo>
                  <a:lnTo>
                    <a:pt x="35229" y="68070"/>
                  </a:lnTo>
                  <a:lnTo>
                    <a:pt x="48440" y="0"/>
                  </a:lnTo>
                  <a:lnTo>
                    <a:pt x="71559" y="0"/>
                  </a:lnTo>
                  <a:lnTo>
                    <a:pt x="83669" y="70877"/>
                  </a:lnTo>
                  <a:lnTo>
                    <a:pt x="9633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229660" y="3132138"/>
              <a:ext cx="22243" cy="317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"/>
                  </a:lnTo>
                  <a:lnTo>
                    <a:pt x="34285" y="12000"/>
                  </a:lnTo>
                  <a:lnTo>
                    <a:pt x="34285" y="120000"/>
                  </a:lnTo>
                  <a:lnTo>
                    <a:pt x="68571" y="120000"/>
                  </a:lnTo>
                  <a:lnTo>
                    <a:pt x="68571" y="12000"/>
                  </a:lnTo>
                  <a:lnTo>
                    <a:pt x="119999" y="12000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55084" y="3132138"/>
              <a:ext cx="30190" cy="3175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lnTo>
                    <a:pt x="63157" y="108000"/>
                  </a:lnTo>
                  <a:lnTo>
                    <a:pt x="2526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2631" y="36000"/>
                  </a:lnTo>
                  <a:lnTo>
                    <a:pt x="63157" y="120000"/>
                  </a:lnTo>
                  <a:lnTo>
                    <a:pt x="75789" y="120000"/>
                  </a:lnTo>
                  <a:lnTo>
                    <a:pt x="120000" y="36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466417" y="2963863"/>
              <a:ext cx="220866" cy="214312"/>
            </a:xfrm>
            <a:custGeom>
              <a:rect b="b" l="l" r="r" t="t"/>
              <a:pathLst>
                <a:path extrusionOk="0" h="120000" w="120000">
                  <a:moveTo>
                    <a:pt x="120000" y="40888"/>
                  </a:moveTo>
                  <a:lnTo>
                    <a:pt x="91510" y="120000"/>
                  </a:lnTo>
                  <a:lnTo>
                    <a:pt x="0" y="0"/>
                  </a:lnTo>
                  <a:lnTo>
                    <a:pt x="120000" y="40888"/>
                  </a:lnTo>
                  <a:close/>
                </a:path>
              </a:pathLst>
            </a:custGeom>
            <a:solidFill>
              <a:srgbClr val="3CBF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634846" y="3036888"/>
              <a:ext cx="370227" cy="141287"/>
            </a:xfrm>
            <a:custGeom>
              <a:rect b="b" l="l" r="r" t="t"/>
              <a:pathLst>
                <a:path extrusionOk="0" h="120000" w="120000">
                  <a:moveTo>
                    <a:pt x="16995" y="0"/>
                  </a:moveTo>
                  <a:lnTo>
                    <a:pt x="0" y="120000"/>
                  </a:lnTo>
                  <a:lnTo>
                    <a:pt x="120000" y="91685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40C3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466417" y="2635250"/>
              <a:ext cx="538656" cy="512762"/>
            </a:xfrm>
            <a:custGeom>
              <a:rect b="b" l="l" r="r" t="t"/>
              <a:pathLst>
                <a:path extrusionOk="0" h="120000" w="120000">
                  <a:moveTo>
                    <a:pt x="45309" y="0"/>
                  </a:moveTo>
                  <a:lnTo>
                    <a:pt x="0" y="77647"/>
                  </a:lnTo>
                  <a:lnTo>
                    <a:pt x="120000" y="120000"/>
                  </a:lnTo>
                  <a:lnTo>
                    <a:pt x="45309" y="0"/>
                  </a:lnTo>
                  <a:close/>
                </a:path>
              </a:pathLst>
            </a:custGeom>
            <a:solidFill>
              <a:srgbClr val="22A4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420337" y="2779713"/>
              <a:ext cx="158895" cy="18414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4800" y="120000"/>
                  </a:lnTo>
                  <a:lnTo>
                    <a:pt x="0" y="1965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B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672980" y="2301875"/>
              <a:ext cx="208153" cy="619125"/>
            </a:xfrm>
            <a:custGeom>
              <a:rect b="b" l="l" r="r" t="t"/>
              <a:pathLst>
                <a:path extrusionOk="0" h="120000" w="120000">
                  <a:moveTo>
                    <a:pt x="0" y="64615"/>
                  </a:moveTo>
                  <a:lnTo>
                    <a:pt x="120000" y="0"/>
                  </a:lnTo>
                  <a:lnTo>
                    <a:pt x="108091" y="120000"/>
                  </a:lnTo>
                  <a:lnTo>
                    <a:pt x="0" y="64615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420337" y="2590800"/>
              <a:ext cx="92158" cy="219075"/>
            </a:xfrm>
            <a:custGeom>
              <a:rect b="b" l="l" r="r" t="t"/>
              <a:pathLst>
                <a:path extrusionOk="0" h="120000" w="120000">
                  <a:moveTo>
                    <a:pt x="120000" y="109565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56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420337" y="2489200"/>
              <a:ext cx="341625" cy="290513"/>
            </a:xfrm>
            <a:custGeom>
              <a:rect b="b" l="l" r="r" t="t"/>
              <a:pathLst>
                <a:path extrusionOk="0" h="120000" w="120000">
                  <a:moveTo>
                    <a:pt x="56930" y="120000"/>
                  </a:moveTo>
                  <a:lnTo>
                    <a:pt x="0" y="40655"/>
                  </a:lnTo>
                  <a:lnTo>
                    <a:pt x="120000" y="0"/>
                  </a:lnTo>
                  <a:lnTo>
                    <a:pt x="56930" y="120000"/>
                  </a:lnTo>
                  <a:close/>
                </a:path>
              </a:pathLst>
            </a:custGeom>
            <a:solidFill>
              <a:srgbClr val="E726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420337" y="2590800"/>
              <a:ext cx="158895" cy="206373"/>
            </a:xfrm>
            <a:custGeom>
              <a:rect b="b" l="l" r="r" t="t"/>
              <a:pathLst>
                <a:path extrusionOk="0" h="120000" w="120000">
                  <a:moveTo>
                    <a:pt x="45600" y="120000"/>
                  </a:moveTo>
                  <a:lnTo>
                    <a:pt x="0" y="0"/>
                  </a:lnTo>
                  <a:lnTo>
                    <a:pt x="120000" y="109846"/>
                  </a:lnTo>
                  <a:lnTo>
                    <a:pt x="45600" y="120000"/>
                  </a:lnTo>
                  <a:close/>
                </a:path>
              </a:pathLst>
            </a:custGeom>
            <a:solidFill>
              <a:srgbClr val="E1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420337" y="2386013"/>
              <a:ext cx="214507" cy="204786"/>
            </a:xfrm>
            <a:custGeom>
              <a:rect b="b" l="l" r="r" t="t"/>
              <a:pathLst>
                <a:path extrusionOk="0" h="120000" w="120000">
                  <a:moveTo>
                    <a:pt x="68444" y="0"/>
                  </a:moveTo>
                  <a:lnTo>
                    <a:pt x="0" y="120000"/>
                  </a:lnTo>
                  <a:lnTo>
                    <a:pt x="120000" y="84651"/>
                  </a:lnTo>
                  <a:lnTo>
                    <a:pt x="68444" y="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542685" y="2292350"/>
              <a:ext cx="193852" cy="238123"/>
            </a:xfrm>
            <a:custGeom>
              <a:rect b="b" l="l" r="r" t="t"/>
              <a:pathLst>
                <a:path extrusionOk="0" h="120000" w="120000">
                  <a:moveTo>
                    <a:pt x="0" y="48000"/>
                  </a:moveTo>
                  <a:lnTo>
                    <a:pt x="120000" y="0"/>
                  </a:lnTo>
                  <a:lnTo>
                    <a:pt x="57049" y="120000"/>
                  </a:lnTo>
                  <a:lnTo>
                    <a:pt x="0" y="48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634846" y="2292350"/>
              <a:ext cx="127117" cy="238123"/>
            </a:xfrm>
            <a:custGeom>
              <a:rect b="b" l="l" r="r" t="t"/>
              <a:pathLst>
                <a:path extrusionOk="0" h="120000" w="120000">
                  <a:moveTo>
                    <a:pt x="120000" y="100800"/>
                  </a:moveTo>
                  <a:lnTo>
                    <a:pt x="96000" y="0"/>
                  </a:lnTo>
                  <a:lnTo>
                    <a:pt x="0" y="120000"/>
                  </a:lnTo>
                  <a:lnTo>
                    <a:pt x="120000" y="1008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736539" y="2292350"/>
              <a:ext cx="144595" cy="196850"/>
            </a:xfrm>
            <a:custGeom>
              <a:rect b="b" l="l" r="r" t="t"/>
              <a:pathLst>
                <a:path extrusionOk="0" h="120000" w="120000">
                  <a:moveTo>
                    <a:pt x="21098" y="120000"/>
                  </a:moveTo>
                  <a:lnTo>
                    <a:pt x="0" y="0"/>
                  </a:lnTo>
                  <a:lnTo>
                    <a:pt x="120000" y="3870"/>
                  </a:lnTo>
                  <a:lnTo>
                    <a:pt x="21098" y="12000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870012" y="2301875"/>
              <a:ext cx="95336" cy="34131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0000" y="0"/>
                  </a:lnTo>
                  <a:lnTo>
                    <a:pt x="120000" y="9320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881135" y="2301875"/>
              <a:ext cx="166838" cy="268288"/>
            </a:xfrm>
            <a:custGeom>
              <a:rect b="b" l="l" r="r" t="t"/>
              <a:pathLst>
                <a:path extrusionOk="0" h="120000" w="120000">
                  <a:moveTo>
                    <a:pt x="120000" y="88047"/>
                  </a:moveTo>
                  <a:lnTo>
                    <a:pt x="0" y="0"/>
                  </a:lnTo>
                  <a:lnTo>
                    <a:pt x="58285" y="120000"/>
                  </a:lnTo>
                  <a:lnTo>
                    <a:pt x="120000" y="88047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860478" y="2643188"/>
              <a:ext cx="177963" cy="277811"/>
            </a:xfrm>
            <a:custGeom>
              <a:rect b="b" l="l" r="r" t="t"/>
              <a:pathLst>
                <a:path extrusionOk="0" h="120000" w="120000">
                  <a:moveTo>
                    <a:pt x="119999" y="56228"/>
                  </a:moveTo>
                  <a:lnTo>
                    <a:pt x="6428" y="0"/>
                  </a:lnTo>
                  <a:lnTo>
                    <a:pt x="0" y="119999"/>
                  </a:lnTo>
                  <a:lnTo>
                    <a:pt x="119999" y="56228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870012" y="2498725"/>
              <a:ext cx="254233" cy="34131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50790"/>
                  </a:lnTo>
                  <a:lnTo>
                    <a:pt x="84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047975" y="2498725"/>
              <a:ext cx="163662" cy="193675"/>
            </a:xfrm>
            <a:custGeom>
              <a:rect b="b" l="l" r="r" t="t"/>
              <a:pathLst>
                <a:path extrusionOk="0" h="120000" w="120000">
                  <a:moveTo>
                    <a:pt x="29126" y="120000"/>
                  </a:moveTo>
                  <a:lnTo>
                    <a:pt x="120000" y="84590"/>
                  </a:lnTo>
                  <a:lnTo>
                    <a:pt x="0" y="0"/>
                  </a:lnTo>
                  <a:lnTo>
                    <a:pt x="29126" y="1200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090876" y="2632075"/>
              <a:ext cx="120760" cy="207961"/>
            </a:xfrm>
            <a:custGeom>
              <a:rect b="b" l="l" r="r" t="t"/>
              <a:pathLst>
                <a:path extrusionOk="0" h="120000" w="120000">
                  <a:moveTo>
                    <a:pt x="0" y="32977"/>
                  </a:moveTo>
                  <a:lnTo>
                    <a:pt x="120000" y="0"/>
                  </a:lnTo>
                  <a:lnTo>
                    <a:pt x="36315" y="120000"/>
                  </a:lnTo>
                  <a:lnTo>
                    <a:pt x="0" y="32977"/>
                  </a:lnTo>
                  <a:close/>
                </a:path>
              </a:pathLst>
            </a:custGeom>
            <a:solidFill>
              <a:srgbClr val="2E41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162380" y="2632075"/>
              <a:ext cx="49257" cy="273048"/>
            </a:xfrm>
            <a:custGeom>
              <a:rect b="b" l="l" r="r" t="t"/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523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860478" y="2754313"/>
              <a:ext cx="344804" cy="166686"/>
            </a:xfrm>
            <a:custGeom>
              <a:rect b="b" l="l" r="r" t="t"/>
              <a:pathLst>
                <a:path extrusionOk="0" h="120000" w="120000">
                  <a:moveTo>
                    <a:pt x="103963" y="0"/>
                  </a:moveTo>
                  <a:lnTo>
                    <a:pt x="91797" y="64000"/>
                  </a:lnTo>
                  <a:lnTo>
                    <a:pt x="61935" y="16000"/>
                  </a:lnTo>
                  <a:lnTo>
                    <a:pt x="0" y="120000"/>
                  </a:lnTo>
                  <a:lnTo>
                    <a:pt x="120000" y="106285"/>
                  </a:lnTo>
                  <a:lnTo>
                    <a:pt x="103963" y="0"/>
                  </a:lnTo>
                  <a:close/>
                </a:path>
              </a:pathLst>
            </a:custGeom>
            <a:solidFill>
              <a:srgbClr val="5C3A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860478" y="2905125"/>
              <a:ext cx="344804" cy="98425"/>
            </a:xfrm>
            <a:custGeom>
              <a:rect b="b" l="l" r="r" t="t"/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232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860478" y="2921000"/>
              <a:ext cx="322558" cy="227013"/>
            </a:xfrm>
            <a:custGeom>
              <a:rect b="b" l="l" r="r" t="t"/>
              <a:pathLst>
                <a:path extrusionOk="0" h="120000" w="120000">
                  <a:moveTo>
                    <a:pt x="120000" y="41958"/>
                  </a:moveTo>
                  <a:lnTo>
                    <a:pt x="53793" y="120000"/>
                  </a:lnTo>
                  <a:lnTo>
                    <a:pt x="0" y="0"/>
                  </a:lnTo>
                  <a:lnTo>
                    <a:pt x="120000" y="41958"/>
                  </a:lnTo>
                  <a:close/>
                </a:path>
              </a:pathLst>
            </a:custGeom>
            <a:solidFill>
              <a:srgbClr val="2D3D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506684" y="3225800"/>
              <a:ext cx="289190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127" y="0"/>
                    <a:pt x="42127" y="0"/>
                    <a:pt x="42127" y="0"/>
                  </a:cubicBezTo>
                  <a:cubicBezTo>
                    <a:pt x="67659" y="0"/>
                    <a:pt x="82978" y="4137"/>
                    <a:pt x="95744" y="13448"/>
                  </a:cubicBezTo>
                  <a:cubicBezTo>
                    <a:pt x="112340" y="23793"/>
                    <a:pt x="120000" y="40344"/>
                    <a:pt x="120000" y="58965"/>
                  </a:cubicBezTo>
                  <a:cubicBezTo>
                    <a:pt x="120000" y="77586"/>
                    <a:pt x="111063" y="95172"/>
                    <a:pt x="97021" y="106551"/>
                  </a:cubicBezTo>
                  <a:cubicBezTo>
                    <a:pt x="85531" y="114827"/>
                    <a:pt x="67659" y="120000"/>
                    <a:pt x="472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4468" y="96206"/>
                  </a:moveTo>
                  <a:cubicBezTo>
                    <a:pt x="40851" y="96206"/>
                    <a:pt x="40851" y="96206"/>
                    <a:pt x="40851" y="96206"/>
                  </a:cubicBezTo>
                  <a:cubicBezTo>
                    <a:pt x="66382" y="96206"/>
                    <a:pt x="84255" y="80689"/>
                    <a:pt x="84255" y="60000"/>
                  </a:cubicBezTo>
                  <a:cubicBezTo>
                    <a:pt x="84255" y="48620"/>
                    <a:pt x="79148" y="38275"/>
                    <a:pt x="71489" y="32068"/>
                  </a:cubicBezTo>
                  <a:cubicBezTo>
                    <a:pt x="63829" y="26896"/>
                    <a:pt x="52340" y="23793"/>
                    <a:pt x="42127" y="23793"/>
                  </a:cubicBezTo>
                  <a:cubicBezTo>
                    <a:pt x="34468" y="23793"/>
                    <a:pt x="34468" y="23793"/>
                    <a:pt x="34468" y="23793"/>
                  </a:cubicBezTo>
                  <a:cubicBezTo>
                    <a:pt x="34468" y="96206"/>
                    <a:pt x="34468" y="96206"/>
                    <a:pt x="34468" y="96206"/>
                  </a:cubicBezTo>
                  <a:cubicBezTo>
                    <a:pt x="34468" y="96206"/>
                    <a:pt x="34468" y="96206"/>
                    <a:pt x="34468" y="9620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818122" y="3225800"/>
              <a:ext cx="88980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930938" y="3222625"/>
              <a:ext cx="373402" cy="365125"/>
            </a:xfrm>
            <a:custGeom>
              <a:rect b="b" l="l" r="r" t="t"/>
              <a:pathLst>
                <a:path extrusionOk="0" h="120000" w="120000">
                  <a:moveTo>
                    <a:pt x="119008" y="52436"/>
                  </a:moveTo>
                  <a:cubicBezTo>
                    <a:pt x="120000" y="54453"/>
                    <a:pt x="120000" y="56470"/>
                    <a:pt x="120000" y="58487"/>
                  </a:cubicBezTo>
                  <a:cubicBezTo>
                    <a:pt x="120000" y="76638"/>
                    <a:pt x="113057" y="91764"/>
                    <a:pt x="101157" y="103865"/>
                  </a:cubicBezTo>
                  <a:cubicBezTo>
                    <a:pt x="89256" y="113949"/>
                    <a:pt x="75371" y="120000"/>
                    <a:pt x="59504" y="120000"/>
                  </a:cubicBezTo>
                  <a:cubicBezTo>
                    <a:pt x="25785" y="120000"/>
                    <a:pt x="0" y="93781"/>
                    <a:pt x="0" y="60504"/>
                  </a:cubicBezTo>
                  <a:cubicBezTo>
                    <a:pt x="0" y="25210"/>
                    <a:pt x="25785" y="0"/>
                    <a:pt x="59504" y="0"/>
                  </a:cubicBezTo>
                  <a:cubicBezTo>
                    <a:pt x="78347" y="0"/>
                    <a:pt x="95206" y="8067"/>
                    <a:pt x="107107" y="23193"/>
                  </a:cubicBezTo>
                  <a:cubicBezTo>
                    <a:pt x="86280" y="39327"/>
                    <a:pt x="86280" y="39327"/>
                    <a:pt x="86280" y="39327"/>
                  </a:cubicBezTo>
                  <a:cubicBezTo>
                    <a:pt x="78347" y="29243"/>
                    <a:pt x="70413" y="25210"/>
                    <a:pt x="59504" y="25210"/>
                  </a:cubicBezTo>
                  <a:cubicBezTo>
                    <a:pt x="41652" y="25210"/>
                    <a:pt x="27768" y="40336"/>
                    <a:pt x="27768" y="60504"/>
                  </a:cubicBezTo>
                  <a:cubicBezTo>
                    <a:pt x="27768" y="79663"/>
                    <a:pt x="42644" y="94789"/>
                    <a:pt x="61487" y="94789"/>
                  </a:cubicBezTo>
                  <a:cubicBezTo>
                    <a:pt x="74380" y="94789"/>
                    <a:pt x="85289" y="86722"/>
                    <a:pt x="89256" y="74621"/>
                  </a:cubicBezTo>
                  <a:cubicBezTo>
                    <a:pt x="61487" y="74621"/>
                    <a:pt x="61487" y="74621"/>
                    <a:pt x="61487" y="74621"/>
                  </a:cubicBezTo>
                  <a:cubicBezTo>
                    <a:pt x="61487" y="52436"/>
                    <a:pt x="61487" y="52436"/>
                    <a:pt x="61487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331355" y="3225800"/>
              <a:ext cx="85804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428282" y="3225800"/>
              <a:ext cx="255822" cy="355600"/>
            </a:xfrm>
            <a:custGeom>
              <a:rect b="b" l="l" r="r" t="t"/>
              <a:pathLst>
                <a:path extrusionOk="0" h="120000" w="120000">
                  <a:moveTo>
                    <a:pt x="81242" y="119999"/>
                  </a:moveTo>
                  <a:lnTo>
                    <a:pt x="40993" y="119999"/>
                  </a:lnTo>
                  <a:lnTo>
                    <a:pt x="40993" y="23571"/>
                  </a:lnTo>
                  <a:lnTo>
                    <a:pt x="0" y="2357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571"/>
                  </a:lnTo>
                  <a:lnTo>
                    <a:pt x="81242" y="23571"/>
                  </a:lnTo>
                  <a:lnTo>
                    <a:pt x="81242" y="119999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644380" y="3225800"/>
              <a:ext cx="341626" cy="355600"/>
            </a:xfrm>
            <a:custGeom>
              <a:rect b="b" l="l" r="r" t="t"/>
              <a:pathLst>
                <a:path extrusionOk="0" h="120000" w="120000">
                  <a:moveTo>
                    <a:pt x="36837" y="102321"/>
                  </a:moveTo>
                  <a:lnTo>
                    <a:pt x="32372" y="119999"/>
                  </a:lnTo>
                  <a:lnTo>
                    <a:pt x="0" y="119999"/>
                  </a:lnTo>
                  <a:lnTo>
                    <a:pt x="41302" y="0"/>
                  </a:lnTo>
                  <a:lnTo>
                    <a:pt x="79255" y="0"/>
                  </a:lnTo>
                  <a:lnTo>
                    <a:pt x="120000" y="119999"/>
                  </a:lnTo>
                  <a:lnTo>
                    <a:pt x="87627" y="119999"/>
                  </a:lnTo>
                  <a:lnTo>
                    <a:pt x="80930" y="102321"/>
                  </a:lnTo>
                  <a:lnTo>
                    <a:pt x="36837" y="102321"/>
                  </a:lnTo>
                  <a:close/>
                  <a:moveTo>
                    <a:pt x="59720" y="34285"/>
                  </a:moveTo>
                  <a:lnTo>
                    <a:pt x="45209" y="79821"/>
                  </a:lnTo>
                  <a:lnTo>
                    <a:pt x="74790" y="79821"/>
                  </a:lnTo>
                  <a:lnTo>
                    <a:pt x="59720" y="3428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005073" y="3225800"/>
              <a:ext cx="200207" cy="355600"/>
            </a:xfrm>
            <a:custGeom>
              <a:rect b="b" l="l" r="r" t="t"/>
              <a:pathLst>
                <a:path extrusionOk="0" h="120000" w="120000">
                  <a:moveTo>
                    <a:pt x="120000" y="96428"/>
                  </a:move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51428" y="0"/>
                  </a:lnTo>
                  <a:lnTo>
                    <a:pt x="51428" y="96428"/>
                  </a:lnTo>
                  <a:lnTo>
                    <a:pt x="120000" y="96428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324373" y="1276350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5"/>
          <p:cNvSpPr/>
          <p:nvPr>
            <p:ph idx="2" type="pic"/>
          </p:nvPr>
        </p:nvSpPr>
        <p:spPr>
          <a:xfrm>
            <a:off x="4648200" y="1276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5"/>
          <p:cNvSpPr/>
          <p:nvPr>
            <p:ph idx="3" type="pic"/>
          </p:nvPr>
        </p:nvSpPr>
        <p:spPr>
          <a:xfrm>
            <a:off x="4648200" y="24955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5"/>
          <p:cNvSpPr/>
          <p:nvPr>
            <p:ph idx="4" type="pic"/>
          </p:nvPr>
        </p:nvSpPr>
        <p:spPr>
          <a:xfrm>
            <a:off x="4648200" y="3684735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5" type="body"/>
          </p:nvPr>
        </p:nvSpPr>
        <p:spPr>
          <a:xfrm>
            <a:off x="5324373" y="1708427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6" type="body"/>
          </p:nvPr>
        </p:nvSpPr>
        <p:spPr>
          <a:xfrm>
            <a:off x="5324373" y="2488014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7" type="body"/>
          </p:nvPr>
        </p:nvSpPr>
        <p:spPr>
          <a:xfrm>
            <a:off x="5324373" y="2920091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8" type="body"/>
          </p:nvPr>
        </p:nvSpPr>
        <p:spPr>
          <a:xfrm>
            <a:off x="5324373" y="3663671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9" type="body"/>
          </p:nvPr>
        </p:nvSpPr>
        <p:spPr>
          <a:xfrm>
            <a:off x="5324373" y="40957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13" type="body"/>
          </p:nvPr>
        </p:nvSpPr>
        <p:spPr>
          <a:xfrm>
            <a:off x="671297" y="2785333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170" name="Google Shape;170;p6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 rot="10800000">
              <a:off x="1381971" y="2545556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6"/>
            <p:cNvSpPr/>
            <p:nvPr/>
          </p:nvSpPr>
          <p:spPr>
            <a:xfrm>
              <a:off x="4545164" y="2386468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56388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6"/>
          <p:cNvSpPr/>
          <p:nvPr>
            <p:ph idx="2" type="pic"/>
          </p:nvPr>
        </p:nvSpPr>
        <p:spPr>
          <a:xfrm>
            <a:off x="49626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6"/>
          <p:cNvSpPr txBox="1"/>
          <p:nvPr>
            <p:ph idx="3" type="body"/>
          </p:nvPr>
        </p:nvSpPr>
        <p:spPr>
          <a:xfrm>
            <a:off x="26416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6"/>
          <p:cNvSpPr/>
          <p:nvPr>
            <p:ph idx="4" type="pic"/>
          </p:nvPr>
        </p:nvSpPr>
        <p:spPr>
          <a:xfrm>
            <a:off x="1965425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5" type="body"/>
          </p:nvPr>
        </p:nvSpPr>
        <p:spPr>
          <a:xfrm>
            <a:off x="56388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6"/>
          <p:cNvSpPr/>
          <p:nvPr>
            <p:ph idx="6" type="pic"/>
          </p:nvPr>
        </p:nvSpPr>
        <p:spPr>
          <a:xfrm>
            <a:off x="49626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7" type="body"/>
          </p:nvPr>
        </p:nvSpPr>
        <p:spPr>
          <a:xfrm>
            <a:off x="26416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6"/>
          <p:cNvSpPr/>
          <p:nvPr>
            <p:ph idx="8" type="pic"/>
          </p:nvPr>
        </p:nvSpPr>
        <p:spPr>
          <a:xfrm>
            <a:off x="1965425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86359" y="666750"/>
            <a:ext cx="2656839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7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7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7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7" name="Google Shape;187;p7"/>
          <p:cNvCxnSpPr/>
          <p:nvPr/>
        </p:nvCxnSpPr>
        <p:spPr>
          <a:xfrm>
            <a:off x="3056208" y="1259075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5943600" y="1259075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9" name="Google Shape;189;p7"/>
          <p:cNvSpPr/>
          <p:nvPr>
            <p:ph idx="5" type="pic"/>
          </p:nvPr>
        </p:nvSpPr>
        <p:spPr>
          <a:xfrm>
            <a:off x="131964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7"/>
          <p:cNvSpPr/>
          <p:nvPr>
            <p:ph idx="6" type="pic"/>
          </p:nvPr>
        </p:nvSpPr>
        <p:spPr>
          <a:xfrm>
            <a:off x="42558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7"/>
          <p:cNvSpPr/>
          <p:nvPr>
            <p:ph idx="7" type="pic"/>
          </p:nvPr>
        </p:nvSpPr>
        <p:spPr>
          <a:xfrm>
            <a:off x="71514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7"/>
          <p:cNvSpPr txBox="1"/>
          <p:nvPr>
            <p:ph idx="8" type="body"/>
          </p:nvPr>
        </p:nvSpPr>
        <p:spPr>
          <a:xfrm>
            <a:off x="457200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7"/>
          <p:cNvSpPr txBox="1"/>
          <p:nvPr>
            <p:ph idx="9" type="body"/>
          </p:nvPr>
        </p:nvSpPr>
        <p:spPr>
          <a:xfrm>
            <a:off x="3362960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7"/>
          <p:cNvSpPr txBox="1"/>
          <p:nvPr>
            <p:ph idx="13" type="body"/>
          </p:nvPr>
        </p:nvSpPr>
        <p:spPr>
          <a:xfrm>
            <a:off x="6268719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7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7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7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8" name="Google Shape;198;p7"/>
          <p:cNvCxnSpPr/>
          <p:nvPr/>
        </p:nvCxnSpPr>
        <p:spPr>
          <a:xfrm>
            <a:off x="3056208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9" name="Google Shape;199;p7"/>
          <p:cNvCxnSpPr/>
          <p:nvPr/>
        </p:nvCxnSpPr>
        <p:spPr>
          <a:xfrm>
            <a:off x="5943600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0" name="Google Shape;200;p7"/>
          <p:cNvSpPr/>
          <p:nvPr>
            <p:ph idx="17" type="pic"/>
          </p:nvPr>
        </p:nvSpPr>
        <p:spPr>
          <a:xfrm>
            <a:off x="131964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7"/>
          <p:cNvSpPr/>
          <p:nvPr>
            <p:ph idx="18" type="pic"/>
          </p:nvPr>
        </p:nvSpPr>
        <p:spPr>
          <a:xfrm>
            <a:off x="42558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7"/>
          <p:cNvSpPr/>
          <p:nvPr>
            <p:ph idx="19" type="pic"/>
          </p:nvPr>
        </p:nvSpPr>
        <p:spPr>
          <a:xfrm>
            <a:off x="71514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7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7"/>
          <p:cNvSpPr txBox="1"/>
          <p:nvPr>
            <p:ph idx="22" type="body"/>
          </p:nvPr>
        </p:nvSpPr>
        <p:spPr>
          <a:xfrm>
            <a:off x="6268719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86359" y="971550"/>
            <a:ext cx="7696198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835687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0"/>
          <p:cNvGrpSpPr/>
          <p:nvPr/>
        </p:nvGrpSpPr>
        <p:grpSpPr>
          <a:xfrm>
            <a:off x="546914" y="1435294"/>
            <a:ext cx="2805885" cy="2311866"/>
            <a:chOff x="671687" y="1726405"/>
            <a:chExt cx="3047603" cy="2511026"/>
          </a:xfrm>
        </p:grpSpPr>
        <p:grpSp>
          <p:nvGrpSpPr>
            <p:cNvPr id="215" name="Google Shape;215;p10"/>
            <p:cNvGrpSpPr/>
            <p:nvPr/>
          </p:nvGrpSpPr>
          <p:grpSpPr>
            <a:xfrm>
              <a:off x="671687" y="1726405"/>
              <a:ext cx="3047603" cy="2511026"/>
              <a:chOff x="5978837" y="1358253"/>
              <a:chExt cx="6047832" cy="4984488"/>
            </a:xfrm>
          </p:grpSpPr>
          <p:pic>
            <p:nvPicPr>
              <p:cNvPr id="216" name="Google Shape;216;p10"/>
              <p:cNvPicPr preferRelativeResize="0"/>
              <p:nvPr/>
            </p:nvPicPr>
            <p:blipFill rotWithShape="1">
              <a:blip r:embed="rId2">
                <a:alphaModFix/>
              </a:blip>
              <a:srcRect b="9445" l="14702" r="15757" t="539"/>
              <a:stretch/>
            </p:blipFill>
            <p:spPr>
              <a:xfrm>
                <a:off x="5978837" y="1358253"/>
                <a:ext cx="6047832" cy="4984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10"/>
              <p:cNvSpPr/>
              <p:nvPr/>
            </p:nvSpPr>
            <p:spPr>
              <a:xfrm>
                <a:off x="8755784" y="5125571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0"/>
            <p:cNvSpPr/>
            <p:nvPr/>
          </p:nvSpPr>
          <p:spPr>
            <a:xfrm>
              <a:off x="819156" y="1947859"/>
              <a:ext cx="2743199" cy="160019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0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86359" y="666750"/>
            <a:ext cx="2656839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1" name="Google Shape;221;p10"/>
          <p:cNvGrpSpPr/>
          <p:nvPr/>
        </p:nvGrpSpPr>
        <p:grpSpPr>
          <a:xfrm>
            <a:off x="256327" y="1222173"/>
            <a:ext cx="1078776" cy="1078495"/>
            <a:chOff x="508000" y="1302691"/>
            <a:chExt cx="2336800" cy="2336803"/>
          </a:xfrm>
        </p:grpSpPr>
        <p:sp>
          <p:nvSpPr>
            <p:cNvPr id="222" name="Google Shape;222;p10"/>
            <p:cNvSpPr/>
            <p:nvPr/>
          </p:nvSpPr>
          <p:spPr>
            <a:xfrm>
              <a:off x="613218" y="1432379"/>
              <a:ext cx="2126363" cy="2097003"/>
            </a:xfrm>
            <a:prstGeom prst="ellipse">
              <a:avLst/>
            </a:pr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508000" y="1302691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0"/>
          <p:cNvSpPr/>
          <p:nvPr>
            <p:ph idx="2" type="pic"/>
          </p:nvPr>
        </p:nvSpPr>
        <p:spPr>
          <a:xfrm>
            <a:off x="670968" y="1634424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0"/>
          <p:cNvSpPr/>
          <p:nvPr>
            <p:ph idx="3" type="pic"/>
          </p:nvPr>
        </p:nvSpPr>
        <p:spPr>
          <a:xfrm>
            <a:off x="332960" y="1303291"/>
            <a:ext cx="920233" cy="91798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4" type="body"/>
          </p:nvPr>
        </p:nvSpPr>
        <p:spPr>
          <a:xfrm>
            <a:off x="3776455" y="717056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10"/>
          <p:cNvSpPr txBox="1"/>
          <p:nvPr>
            <p:ph idx="5" type="body"/>
          </p:nvPr>
        </p:nvSpPr>
        <p:spPr>
          <a:xfrm>
            <a:off x="3776455" y="1298082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10"/>
          <p:cNvSpPr txBox="1"/>
          <p:nvPr>
            <p:ph idx="6" type="body"/>
          </p:nvPr>
        </p:nvSpPr>
        <p:spPr>
          <a:xfrm>
            <a:off x="3776455" y="2269632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10"/>
          <p:cNvSpPr txBox="1"/>
          <p:nvPr>
            <p:ph idx="7" type="body"/>
          </p:nvPr>
        </p:nvSpPr>
        <p:spPr>
          <a:xfrm>
            <a:off x="3719291" y="4031757"/>
            <a:ext cx="1229045" cy="464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10"/>
          <p:cNvSpPr/>
          <p:nvPr/>
        </p:nvSpPr>
        <p:spPr>
          <a:xfrm rot="5400000">
            <a:off x="4949534" y="1428742"/>
            <a:ext cx="20954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5400000">
            <a:off x="4949534" y="4249483"/>
            <a:ext cx="20954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5400000">
            <a:off x="4950131" y="2402077"/>
            <a:ext cx="20835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5400000">
            <a:off x="4950131" y="817355"/>
            <a:ext cx="20835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>
            <p:ph idx="8" type="body"/>
          </p:nvPr>
        </p:nvSpPr>
        <p:spPr>
          <a:xfrm>
            <a:off x="5181600" y="705445"/>
            <a:ext cx="3809998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9" type="body"/>
          </p:nvPr>
        </p:nvSpPr>
        <p:spPr>
          <a:xfrm>
            <a:off x="5181600" y="1276945"/>
            <a:ext cx="3809998" cy="894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0"/>
          <p:cNvSpPr txBox="1"/>
          <p:nvPr>
            <p:ph idx="13" type="body"/>
          </p:nvPr>
        </p:nvSpPr>
        <p:spPr>
          <a:xfrm>
            <a:off x="5181600" y="2258018"/>
            <a:ext cx="3809998" cy="1647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0"/>
          <p:cNvSpPr txBox="1"/>
          <p:nvPr>
            <p:ph idx="14" type="body"/>
          </p:nvPr>
        </p:nvSpPr>
        <p:spPr>
          <a:xfrm>
            <a:off x="5181600" y="4010619"/>
            <a:ext cx="3809998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0"/>
          <p:cNvSpPr txBox="1"/>
          <p:nvPr>
            <p:ph idx="15" type="body"/>
          </p:nvPr>
        </p:nvSpPr>
        <p:spPr>
          <a:xfrm>
            <a:off x="409575" y="4010619"/>
            <a:ext cx="3190873" cy="618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411576" y="148828"/>
            <a:ext cx="577603" cy="432197"/>
            <a:chOff x="11168703" y="292509"/>
            <a:chExt cx="849123" cy="636411"/>
          </a:xfrm>
        </p:grpSpPr>
        <p:sp>
          <p:nvSpPr>
            <p:cNvPr id="11" name="Google Shape;11;p1"/>
            <p:cNvSpPr/>
            <p:nvPr/>
          </p:nvSpPr>
          <p:spPr>
            <a:xfrm>
              <a:off x="11168703" y="297664"/>
              <a:ext cx="92817" cy="131924"/>
            </a:xfrm>
            <a:custGeom>
              <a:rect b="b" l="l" r="r" t="t"/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255506" y="294658"/>
              <a:ext cx="140087" cy="137080"/>
            </a:xfrm>
            <a:custGeom>
              <a:rect b="b" l="l" r="r" t="t"/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1168703" y="442910"/>
              <a:ext cx="92817" cy="131494"/>
            </a:xfrm>
            <a:custGeom>
              <a:rect b="b" l="l" r="r" t="t"/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270546" y="442910"/>
              <a:ext cx="107000" cy="131494"/>
            </a:xfrm>
            <a:custGeom>
              <a:rect b="b" l="l" r="r" t="t"/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388717" y="442910"/>
              <a:ext cx="76058" cy="131494"/>
            </a:xfrm>
            <a:custGeom>
              <a:rect b="b" l="l" r="r" t="t"/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181164" y="587295"/>
              <a:ext cx="112586" cy="132353"/>
            </a:xfrm>
            <a:custGeom>
              <a:rect b="b" l="l" r="r" t="t"/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1305353" y="587295"/>
              <a:ext cx="75199" cy="132353"/>
            </a:xfrm>
            <a:custGeom>
              <a:rect b="b" l="l" r="r" t="t"/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1388717" y="587295"/>
              <a:ext cx="169739" cy="132353"/>
            </a:xfrm>
            <a:custGeom>
              <a:rect b="b" l="l" r="r" t="t"/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1536971" y="704179"/>
              <a:ext cx="11173" cy="154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1550292" y="704179"/>
              <a:ext cx="15039" cy="15469"/>
            </a:xfrm>
            <a:custGeom>
              <a:rect b="b" l="l" r="r" t="t"/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1653853" y="622102"/>
              <a:ext cx="108718" cy="104851"/>
            </a:xfrm>
            <a:custGeom>
              <a:rect b="b" l="l" r="r" t="t"/>
              <a:pathLst>
                <a:path extrusionOk="0" h="120000" w="120000">
                  <a:moveTo>
                    <a:pt x="120000" y="41803"/>
                  </a:moveTo>
                  <a:lnTo>
                    <a:pt x="91067" y="120000"/>
                  </a:lnTo>
                  <a:lnTo>
                    <a:pt x="0" y="0"/>
                  </a:lnTo>
                  <a:lnTo>
                    <a:pt x="120000" y="41803"/>
                  </a:lnTo>
                  <a:close/>
                </a:path>
              </a:pathLst>
            </a:custGeom>
            <a:solidFill>
              <a:srgbClr val="3ABF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1736360" y="658629"/>
              <a:ext cx="181771" cy="68323"/>
            </a:xfrm>
            <a:custGeom>
              <a:rect b="b" l="l" r="r" t="t"/>
              <a:pathLst>
                <a:path extrusionOk="0" h="120000" w="120000">
                  <a:moveTo>
                    <a:pt x="17304" y="0"/>
                  </a:moveTo>
                  <a:lnTo>
                    <a:pt x="0" y="120000"/>
                  </a:lnTo>
                  <a:lnTo>
                    <a:pt x="120000" y="92830"/>
                  </a:lnTo>
                  <a:lnTo>
                    <a:pt x="17304" y="0"/>
                  </a:lnTo>
                  <a:close/>
                </a:path>
              </a:pathLst>
            </a:custGeom>
            <a:solidFill>
              <a:srgbClr val="3DC4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1653853" y="459239"/>
              <a:ext cx="264277" cy="252244"/>
            </a:xfrm>
            <a:custGeom>
              <a:rect b="b" l="l" r="r" t="t"/>
              <a:pathLst>
                <a:path extrusionOk="0" h="120000" w="120000">
                  <a:moveTo>
                    <a:pt x="45658" y="0"/>
                  </a:moveTo>
                  <a:lnTo>
                    <a:pt x="0" y="77478"/>
                  </a:lnTo>
                  <a:lnTo>
                    <a:pt x="120000" y="120000"/>
                  </a:lnTo>
                  <a:lnTo>
                    <a:pt x="45658" y="0"/>
                  </a:lnTo>
                  <a:close/>
                </a:path>
              </a:pathLst>
            </a:custGeom>
            <a:solidFill>
              <a:srgbClr val="19A7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631509" y="531431"/>
              <a:ext cx="78209" cy="9067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4285" y="120000"/>
                  </a:lnTo>
                  <a:lnTo>
                    <a:pt x="0" y="2047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B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1754409" y="295515"/>
              <a:ext cx="101842" cy="305100"/>
            </a:xfrm>
            <a:custGeom>
              <a:rect b="b" l="l" r="r" t="t"/>
              <a:pathLst>
                <a:path extrusionOk="0" h="120000" w="120000">
                  <a:moveTo>
                    <a:pt x="0" y="64394"/>
                  </a:moveTo>
                  <a:lnTo>
                    <a:pt x="120000" y="0"/>
                  </a:lnTo>
                  <a:lnTo>
                    <a:pt x="107848" y="119999"/>
                  </a:lnTo>
                  <a:lnTo>
                    <a:pt x="0" y="64394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1631509" y="437754"/>
              <a:ext cx="45978" cy="109148"/>
            </a:xfrm>
            <a:custGeom>
              <a:rect b="b" l="l" r="r" t="t"/>
              <a:pathLst>
                <a:path extrusionOk="0" h="120000" w="120000">
                  <a:moveTo>
                    <a:pt x="120000" y="109606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60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1631509" y="389194"/>
              <a:ext cx="166730" cy="142236"/>
            </a:xfrm>
            <a:custGeom>
              <a:rect b="b" l="l" r="r" t="t"/>
              <a:pathLst>
                <a:path extrusionOk="0" h="120000" w="120000">
                  <a:moveTo>
                    <a:pt x="56288" y="120000"/>
                  </a:moveTo>
                  <a:lnTo>
                    <a:pt x="0" y="40966"/>
                  </a:lnTo>
                  <a:lnTo>
                    <a:pt x="120000" y="0"/>
                  </a:lnTo>
                  <a:lnTo>
                    <a:pt x="56288" y="120000"/>
                  </a:lnTo>
                  <a:close/>
                </a:path>
              </a:pathLst>
            </a:custGeom>
            <a:solidFill>
              <a:srgbClr val="EA24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1631509" y="437754"/>
              <a:ext cx="78209" cy="102703"/>
            </a:xfrm>
            <a:custGeom>
              <a:rect b="b" l="l" r="r" t="t"/>
              <a:pathLst>
                <a:path extrusionOk="0" h="120000" w="120000">
                  <a:moveTo>
                    <a:pt x="46813" y="120000"/>
                  </a:moveTo>
                  <a:lnTo>
                    <a:pt x="0" y="0"/>
                  </a:lnTo>
                  <a:lnTo>
                    <a:pt x="120000" y="109456"/>
                  </a:lnTo>
                  <a:lnTo>
                    <a:pt x="46813" y="120000"/>
                  </a:lnTo>
                  <a:close/>
                </a:path>
              </a:pathLst>
            </a:custGeom>
            <a:solidFill>
              <a:srgbClr val="E326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631509" y="338059"/>
              <a:ext cx="104851" cy="99695"/>
            </a:xfrm>
            <a:custGeom>
              <a:rect b="b" l="l" r="r" t="t"/>
              <a:pathLst>
                <a:path extrusionOk="0" h="120000" w="120000">
                  <a:moveTo>
                    <a:pt x="68852" y="0"/>
                  </a:moveTo>
                  <a:lnTo>
                    <a:pt x="0" y="120000"/>
                  </a:lnTo>
                  <a:lnTo>
                    <a:pt x="120000" y="83275"/>
                  </a:lnTo>
                  <a:lnTo>
                    <a:pt x="68852" y="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91670" y="292509"/>
              <a:ext cx="94537" cy="114734"/>
            </a:xfrm>
            <a:custGeom>
              <a:rect b="b" l="l" r="r" t="t"/>
              <a:pathLst>
                <a:path extrusionOk="0" h="120000" w="120000">
                  <a:moveTo>
                    <a:pt x="0" y="47640"/>
                  </a:moveTo>
                  <a:lnTo>
                    <a:pt x="120000" y="0"/>
                  </a:lnTo>
                  <a:lnTo>
                    <a:pt x="56727" y="120000"/>
                  </a:lnTo>
                  <a:lnTo>
                    <a:pt x="0" y="4764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1736360" y="292509"/>
              <a:ext cx="61877" cy="114734"/>
            </a:xfrm>
            <a:custGeom>
              <a:rect b="b" l="l" r="r" t="t"/>
              <a:pathLst>
                <a:path extrusionOk="0" h="120000" w="120000">
                  <a:moveTo>
                    <a:pt x="120000" y="101123"/>
                  </a:moveTo>
                  <a:lnTo>
                    <a:pt x="96666" y="0"/>
                  </a:lnTo>
                  <a:lnTo>
                    <a:pt x="0" y="120000"/>
                  </a:lnTo>
                  <a:lnTo>
                    <a:pt x="120000" y="101123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786207" y="292509"/>
              <a:ext cx="70042" cy="96686"/>
            </a:xfrm>
            <a:custGeom>
              <a:rect b="b" l="l" r="r" t="t"/>
              <a:pathLst>
                <a:path extrusionOk="0" h="120000" w="120000">
                  <a:moveTo>
                    <a:pt x="20613" y="120000"/>
                  </a:moveTo>
                  <a:lnTo>
                    <a:pt x="0" y="0"/>
                  </a:lnTo>
                  <a:lnTo>
                    <a:pt x="120000" y="3733"/>
                  </a:lnTo>
                  <a:lnTo>
                    <a:pt x="20613" y="12000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1851095" y="295515"/>
              <a:ext cx="45978" cy="16887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3457" y="0"/>
                  </a:lnTo>
                  <a:lnTo>
                    <a:pt x="120000" y="9312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1856252" y="295515"/>
              <a:ext cx="83365" cy="131063"/>
            </a:xfrm>
            <a:custGeom>
              <a:rect b="b" l="l" r="r" t="t"/>
              <a:pathLst>
                <a:path extrusionOk="0" h="120000" w="120000">
                  <a:moveTo>
                    <a:pt x="120000" y="88524"/>
                  </a:moveTo>
                  <a:lnTo>
                    <a:pt x="0" y="0"/>
                  </a:lnTo>
                  <a:lnTo>
                    <a:pt x="58762" y="120000"/>
                  </a:lnTo>
                  <a:lnTo>
                    <a:pt x="120000" y="88524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1845939" y="464395"/>
              <a:ext cx="88522" cy="136221"/>
            </a:xfrm>
            <a:custGeom>
              <a:rect b="b" l="l" r="r" t="t"/>
              <a:pathLst>
                <a:path extrusionOk="0" h="120000" w="120000">
                  <a:moveTo>
                    <a:pt x="120000" y="56403"/>
                  </a:moveTo>
                  <a:lnTo>
                    <a:pt x="6990" y="0"/>
                  </a:lnTo>
                  <a:lnTo>
                    <a:pt x="0" y="120000"/>
                  </a:lnTo>
                  <a:lnTo>
                    <a:pt x="120000" y="56403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1851095" y="392204"/>
              <a:ext cx="126336" cy="169739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51037"/>
                  </a:lnTo>
                  <a:lnTo>
                    <a:pt x="8408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1939617" y="392204"/>
              <a:ext cx="78209" cy="95396"/>
            </a:xfrm>
            <a:custGeom>
              <a:rect b="b" l="l" r="r" t="t"/>
              <a:pathLst>
                <a:path extrusionOk="0" h="120000" w="120000">
                  <a:moveTo>
                    <a:pt x="30989" y="120000"/>
                  </a:moveTo>
                  <a:lnTo>
                    <a:pt x="120000" y="83243"/>
                  </a:lnTo>
                  <a:lnTo>
                    <a:pt x="0" y="0"/>
                  </a:lnTo>
                  <a:lnTo>
                    <a:pt x="30989" y="120000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1959814" y="458379"/>
              <a:ext cx="58012" cy="103562"/>
            </a:xfrm>
            <a:custGeom>
              <a:rect b="b" l="l" r="r" t="t"/>
              <a:pathLst>
                <a:path extrusionOk="0" h="120000" w="120000">
                  <a:moveTo>
                    <a:pt x="0" y="33858"/>
                  </a:moveTo>
                  <a:lnTo>
                    <a:pt x="120000" y="0"/>
                  </a:lnTo>
                  <a:lnTo>
                    <a:pt x="36444" y="120000"/>
                  </a:lnTo>
                  <a:lnTo>
                    <a:pt x="0" y="33858"/>
                  </a:lnTo>
                  <a:close/>
                </a:path>
              </a:pathLst>
            </a:custGeom>
            <a:solidFill>
              <a:srgbClr val="303D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1994621" y="458379"/>
              <a:ext cx="23203" cy="134070"/>
            </a:xfrm>
            <a:custGeom>
              <a:rect b="b" l="l" r="r" t="t"/>
              <a:pathLst>
                <a:path extrusionOk="0" h="120000" w="120000">
                  <a:moveTo>
                    <a:pt x="115555" y="120000"/>
                  </a:moveTo>
                  <a:lnTo>
                    <a:pt x="120000" y="0"/>
                  </a:lnTo>
                  <a:lnTo>
                    <a:pt x="0" y="52692"/>
                  </a:lnTo>
                  <a:lnTo>
                    <a:pt x="115555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1845939" y="517252"/>
              <a:ext cx="171027" cy="83365"/>
            </a:xfrm>
            <a:custGeom>
              <a:rect b="b" l="l" r="r" t="t"/>
              <a:pathLst>
                <a:path extrusionOk="0" h="120000" w="120000">
                  <a:moveTo>
                    <a:pt x="104321" y="0"/>
                  </a:moveTo>
                  <a:lnTo>
                    <a:pt x="92261" y="64329"/>
                  </a:lnTo>
                  <a:lnTo>
                    <a:pt x="62110" y="16082"/>
                  </a:lnTo>
                  <a:lnTo>
                    <a:pt x="0" y="120000"/>
                  </a:lnTo>
                  <a:lnTo>
                    <a:pt x="120000" y="108247"/>
                  </a:lnTo>
                  <a:lnTo>
                    <a:pt x="104321" y="0"/>
                  </a:lnTo>
                  <a:close/>
                </a:path>
              </a:pathLst>
            </a:custGeom>
            <a:solidFill>
              <a:srgbClr val="5A37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1845939" y="592452"/>
              <a:ext cx="171027" cy="47699"/>
            </a:xfrm>
            <a:custGeom>
              <a:rect b="b" l="l" r="r" t="t"/>
              <a:pathLst>
                <a:path extrusionOk="0" h="120000" w="120000">
                  <a:moveTo>
                    <a:pt x="112160" y="120000"/>
                  </a:moveTo>
                  <a:lnTo>
                    <a:pt x="120000" y="0"/>
                  </a:lnTo>
                  <a:lnTo>
                    <a:pt x="0" y="20540"/>
                  </a:lnTo>
                  <a:lnTo>
                    <a:pt x="112160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1845939" y="600616"/>
              <a:ext cx="159854" cy="110866"/>
            </a:xfrm>
            <a:custGeom>
              <a:rect b="b" l="l" r="r" t="t"/>
              <a:pathLst>
                <a:path extrusionOk="0" h="120000" w="120000">
                  <a:moveTo>
                    <a:pt x="120000" y="42790"/>
                  </a:moveTo>
                  <a:lnTo>
                    <a:pt x="54193" y="120000"/>
                  </a:lnTo>
                  <a:lnTo>
                    <a:pt x="0" y="0"/>
                  </a:lnTo>
                  <a:lnTo>
                    <a:pt x="120000" y="42790"/>
                  </a:lnTo>
                  <a:close/>
                </a:path>
              </a:pathLst>
            </a:custGeom>
            <a:solidFill>
              <a:srgbClr val="2F3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1181164" y="751018"/>
              <a:ext cx="143095" cy="1740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1336777" y="751847"/>
              <a:ext cx="42018" cy="173566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1389578" y="748010"/>
              <a:ext cx="183919" cy="180910"/>
            </a:xfrm>
            <a:custGeom>
              <a:rect b="b" l="l" r="r" t="t"/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587135" y="751847"/>
              <a:ext cx="42018" cy="173566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1636664" y="751018"/>
              <a:ext cx="122898" cy="174036"/>
            </a:xfrm>
            <a:custGeom>
              <a:rect b="b" l="l" r="r" t="t"/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1741517" y="751018"/>
              <a:ext cx="167589" cy="174036"/>
            </a:xfrm>
            <a:custGeom>
              <a:rect b="b" l="l" r="r" t="t"/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916413" y="751018"/>
              <a:ext cx="99695" cy="174036"/>
            </a:xfrm>
            <a:custGeom>
              <a:rect b="b" l="l" r="r" t="t"/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204839" y="533400"/>
            <a:ext cx="630004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-10718" y="4951810"/>
            <a:ext cx="9160674" cy="20240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2568848" y="4941094"/>
            <a:ext cx="4001541" cy="1964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sandbox.io/s/n3v9l40my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2"/>
          <p:cNvSpPr txBox="1"/>
          <p:nvPr>
            <p:ph type="title"/>
          </p:nvPr>
        </p:nvSpPr>
        <p:spPr>
          <a:xfrm>
            <a:off x="4191000" y="1893875"/>
            <a:ext cx="4190999" cy="103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Working with styles in React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6158925" y="3900325"/>
            <a:ext cx="2780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B28"/>
                </a:solidFill>
                <a:latin typeface="Tahoma"/>
                <a:ea typeface="Tahoma"/>
                <a:cs typeface="Tahoma"/>
                <a:sym typeface="Tahoma"/>
              </a:rPr>
              <a:t>Sunny Khurana</a:t>
            </a:r>
            <a:endParaRPr sz="1800">
              <a:solidFill>
                <a:srgbClr val="F37B2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B28"/>
                </a:solidFill>
                <a:latin typeface="Tahoma"/>
                <a:ea typeface="Tahoma"/>
                <a:cs typeface="Tahoma"/>
                <a:sym typeface="Tahoma"/>
              </a:rPr>
              <a:t>Vijay Ranghar</a:t>
            </a:r>
            <a:endParaRPr sz="1800">
              <a:solidFill>
                <a:srgbClr val="F37B2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Styled Components</a:t>
            </a:r>
            <a:endParaRPr sz="3000"/>
          </a:p>
        </p:txBody>
      </p:sp>
      <p:sp>
        <p:nvSpPr>
          <p:cNvPr id="543" name="Google Shape;543;p21"/>
          <p:cNvSpPr txBox="1"/>
          <p:nvPr>
            <p:ph idx="1" type="body"/>
          </p:nvPr>
        </p:nvSpPr>
        <p:spPr>
          <a:xfrm>
            <a:off x="576875" y="1989675"/>
            <a:ext cx="7824900" cy="1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Component-level styles that are written with a mixture of JavaScript and CSS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styled-components --save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Wrapper = styled.section`color: pink`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&lt;Wrapper&gt;Hello world !! &lt;/Wrapper&gt;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Advantages Styled Components</a:t>
            </a:r>
            <a:endParaRPr sz="3000"/>
          </a:p>
        </p:txBody>
      </p:sp>
      <p:sp>
        <p:nvSpPr>
          <p:cNvPr id="550" name="Google Shape;550;p22"/>
          <p:cNvSpPr txBox="1"/>
          <p:nvPr>
            <p:ph idx="1" type="body"/>
          </p:nvPr>
        </p:nvSpPr>
        <p:spPr>
          <a:xfrm>
            <a:off x="576875" y="1989678"/>
            <a:ext cx="62304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CSS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 and reusable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Containers and Presentational Component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class name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Sass support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Native mobile support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3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Disadvantages styled component</a:t>
            </a:r>
            <a:endParaRPr sz="3000"/>
          </a:p>
        </p:txBody>
      </p:sp>
      <p:sp>
        <p:nvSpPr>
          <p:cNvPr id="557" name="Google Shape;557;p23"/>
          <p:cNvSpPr txBox="1"/>
          <p:nvPr>
            <p:ph idx="1" type="body"/>
          </p:nvPr>
        </p:nvSpPr>
        <p:spPr>
          <a:xfrm>
            <a:off x="576875" y="1989678"/>
            <a:ext cx="62304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Yet another library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dependencies.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curve could be difficult for the designer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 txBox="1"/>
          <p:nvPr>
            <p:ph idx="1" type="body"/>
          </p:nvPr>
        </p:nvSpPr>
        <p:spPr>
          <a:xfrm>
            <a:off x="878675" y="1853799"/>
            <a:ext cx="7554600" cy="24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npm install --save </a:t>
            </a:r>
            <a:r>
              <a:rPr lang="en-US"/>
              <a:t>styled-components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import styled from ‘styled-components’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const Button = styled.button`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background:transparent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   color:red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&lt;Button&gt;Button&lt;/Button&gt;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idx="1" type="body"/>
          </p:nvPr>
        </p:nvSpPr>
        <p:spPr>
          <a:xfrm>
            <a:off x="707225" y="771520"/>
            <a:ext cx="7865400" cy="3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import styled, {  css } from styled-component;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const Button = styled.button`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background:transparent;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color:red;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${props =&gt; props.primary &amp;&amp; css ``}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      background:blue;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`;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&lt;Button primary&gt;Primary Button&lt;/Button&gt;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CSS Styles</a:t>
            </a:r>
            <a:endParaRPr sz="3000"/>
          </a:p>
        </p:txBody>
      </p:sp>
      <p:sp>
        <p:nvSpPr>
          <p:cNvPr id="576" name="Google Shape;576;p26"/>
          <p:cNvSpPr txBox="1"/>
          <p:nvPr>
            <p:ph idx="1" type="body"/>
          </p:nvPr>
        </p:nvSpPr>
        <p:spPr>
          <a:xfrm>
            <a:off x="576875" y="1989675"/>
            <a:ext cx="8417400" cy="1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Syntax like traditional CSS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Create CSS file and import it.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CSS Loader, Style Loader, Sass Loader 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CSS Modules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7"/>
          <p:cNvSpPr txBox="1"/>
          <p:nvPr>
            <p:ph idx="1" type="body"/>
          </p:nvPr>
        </p:nvSpPr>
        <p:spPr>
          <a:xfrm>
            <a:off x="664375" y="1007275"/>
            <a:ext cx="8143200" cy="34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CSS Module is a CSS file in which all class names and animation names are scoped locally by default. 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idx="1" type="body"/>
          </p:nvPr>
        </p:nvSpPr>
        <p:spPr>
          <a:xfrm>
            <a:off x="717950" y="910825"/>
            <a:ext cx="7608000" cy="33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import React from 'react';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import styles from './DashedBox.css';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const DashedBox = () =&gt; (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&lt;div className={styles.container}&gt;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  &lt;p className={styles.content}&gt;Get started with CSS Modules style&lt;/p&gt;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&lt;/div&gt;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);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export default DashedBox;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>
            <p:ph idx="1" type="body"/>
          </p:nvPr>
        </p:nvSpPr>
        <p:spPr>
          <a:xfrm>
            <a:off x="1060850" y="814400"/>
            <a:ext cx="7522500" cy="3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:local(.container) {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 ma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gin: 40px;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 border: 5px dashed pink;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}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:local(.content) {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 font-size: 15px;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  text-align: center;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 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idx="1" type="body"/>
          </p:nvPr>
        </p:nvSpPr>
        <p:spPr>
          <a:xfrm>
            <a:off x="770975" y="1044750"/>
            <a:ext cx="8133000" cy="30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:local(.className)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-this when you use create-react-app because of webpack configurations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.className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-this if you use your own react boilerplate.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make CSS modules work with Webpack you only have to include the modules mentioned above and add the following loader to your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webpack.config.js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test: /\.css$/,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loader: 'style-loader!css-loader?modules=true&amp;localIdentName=[name]__[local]___[hash:base64:5]'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Agenda</a:t>
            </a:r>
            <a:endParaRPr sz="3000"/>
          </a:p>
        </p:txBody>
      </p:sp>
      <p:sp>
        <p:nvSpPr>
          <p:cNvPr id="487" name="Google Shape;487;p13"/>
          <p:cNvSpPr txBox="1"/>
          <p:nvPr>
            <p:ph idx="1" type="body"/>
          </p:nvPr>
        </p:nvSpPr>
        <p:spPr>
          <a:xfrm>
            <a:off x="1074050" y="1802025"/>
            <a:ext cx="73752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styling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ways of styling components in React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Bootstrap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3000"/>
              <a:t>React Bootstrap</a:t>
            </a:r>
            <a:endParaRPr sz="3000"/>
          </a:p>
        </p:txBody>
      </p:sp>
      <p:sp>
        <p:nvSpPr>
          <p:cNvPr id="607" name="Google Shape;607;p31"/>
          <p:cNvSpPr txBox="1"/>
          <p:nvPr>
            <p:ph idx="1" type="body"/>
          </p:nvPr>
        </p:nvSpPr>
        <p:spPr>
          <a:xfrm>
            <a:off x="576875" y="666825"/>
            <a:ext cx="8666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 most popular FrontEnd Framework,rebuild for React.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eact-bootstrap</a:t>
            </a:r>
            <a:r>
              <a:rPr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is a library of reusable front-end components. You'll get the look-and-feel of Twitter Bootstrap, but with much cleaner code, via Facebook's React.js framework.</a:t>
            </a:r>
            <a:endParaRPr sz="24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3000"/>
              <a:t>Getting Started With React Bootstrap</a:t>
            </a:r>
            <a:endParaRPr sz="3000"/>
          </a:p>
        </p:txBody>
      </p:sp>
      <p:sp>
        <p:nvSpPr>
          <p:cNvPr id="613" name="Google Shape;613;p32"/>
          <p:cNvSpPr txBox="1"/>
          <p:nvPr>
            <p:ph idx="1" type="body"/>
          </p:nvPr>
        </p:nvSpPr>
        <p:spPr>
          <a:xfrm>
            <a:off x="576875" y="666825"/>
            <a:ext cx="8666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274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657B83"/>
                </a:solidFill>
                <a:highlight>
                  <a:srgbClr val="FDF6E3"/>
                </a:highlight>
                <a:latin typeface="Calibri"/>
                <a:ea typeface="Calibri"/>
                <a:cs typeface="Calibri"/>
                <a:sym typeface="Calibri"/>
              </a:rPr>
              <a:t>$ npm install react-bootstrap --save</a:t>
            </a:r>
            <a:endParaRPr sz="10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274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657B83"/>
                </a:solidFill>
                <a:highlight>
                  <a:srgbClr val="FDF6E3"/>
                </a:highlight>
                <a:latin typeface="Calibri"/>
                <a:ea typeface="Calibri"/>
                <a:cs typeface="Calibri"/>
                <a:sym typeface="Calibri"/>
              </a:rPr>
              <a:t>&lt;link rel="stylesheet" href="https://maxcdn.bootstrapcdn.com/bootstrap/latest/css/bootstrap.min.css"&gt;</a:t>
            </a:r>
            <a:br>
              <a:rPr lang="en-US" sz="10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657B83"/>
                </a:solidFill>
                <a:highlight>
                  <a:srgbClr val="FDF6E3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B28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7B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F37B28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Problems with traditional CSS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sz="3000"/>
          </a:p>
        </p:txBody>
      </p:sp>
      <p:sp>
        <p:nvSpPr>
          <p:cNvPr id="494" name="Google Shape;494;p14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Everything is global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CSS grows over time (Dead code elimination)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to maintain (SMACSS, BEM, OOCSS)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Minification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Sharing constants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 (import whole file even if you want a single style from it)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155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Ways to style a React Component</a:t>
            </a:r>
            <a:endParaRPr sz="3000"/>
          </a:p>
        </p:txBody>
      </p:sp>
      <p:sp>
        <p:nvSpPr>
          <p:cNvPr id="501" name="Google Shape;501;p15"/>
          <p:cNvSpPr txBox="1"/>
          <p:nvPr>
            <p:ph idx="1" type="body"/>
          </p:nvPr>
        </p:nvSpPr>
        <p:spPr>
          <a:xfrm>
            <a:off x="576875" y="1989675"/>
            <a:ext cx="62304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Inline styles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Styled-components(CSS in JS)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Stylesheets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Modules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Inline Styles</a:t>
            </a:r>
            <a:endParaRPr sz="3000"/>
          </a:p>
        </p:txBody>
      </p:sp>
      <p:sp>
        <p:nvSpPr>
          <p:cNvPr id="508" name="Google Shape;508;p16"/>
          <p:cNvSpPr txBox="1"/>
          <p:nvPr>
            <p:ph idx="1" type="body"/>
          </p:nvPr>
        </p:nvSpPr>
        <p:spPr>
          <a:xfrm>
            <a:off x="576875" y="1989675"/>
            <a:ext cx="78846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traditional inline styles, inline styles in react are passed as an object.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camelCased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version of the style name and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value 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are passed as a string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Style properties can be stored inside a variable can can be passed to style attribute.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Styles object can also be passed directly inside style attribute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Styling in React</a:t>
            </a:r>
            <a:endParaRPr sz="3000"/>
          </a:p>
        </p:txBody>
      </p:sp>
      <p:sp>
        <p:nvSpPr>
          <p:cNvPr id="515" name="Google Shape;515;p17"/>
          <p:cNvSpPr txBox="1"/>
          <p:nvPr>
            <p:ph idx="1" type="body"/>
          </p:nvPr>
        </p:nvSpPr>
        <p:spPr>
          <a:xfrm>
            <a:off x="576825" y="2155025"/>
            <a:ext cx="81432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:- </a:t>
            </a: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https://codesandbox.io/s/n3v9l40my0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Popular React Styling Libraries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22" name="Google Shape;522;p18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Radium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Emotion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Aphrodite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Advantages Inline Styles</a:t>
            </a:r>
            <a:endParaRPr sz="3000"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576875" y="1989678"/>
            <a:ext cx="62304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 as a standalone entity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colliding styles, no dead code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 to react native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Problems with React Inline Styles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sz="3000"/>
          </a:p>
        </p:txBody>
      </p:sp>
      <p:sp>
        <p:nvSpPr>
          <p:cNvPr id="536" name="Google Shape;536;p20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Inline styles are at the top of the specificity spectrum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not support pseudo-classes and pseudo-elements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support for Media Queries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debugging difficult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can’t use any existing tooling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CSS is cacheable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Performance, not portable/reusable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External library dependencies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155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