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0" r:id="rId7"/>
    <p:sldId id="262" r:id="rId8"/>
    <p:sldId id="263" r:id="rId9"/>
    <p:sldId id="264" r:id="rId10"/>
    <p:sldId id="265" r:id="rId11"/>
    <p:sldId id="266" r:id="rId12"/>
    <p:sldId id="267" r:id="rId13"/>
    <p:sldId id="269" r:id="rId14"/>
    <p:sldId id="272"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7650" y="456565"/>
            <a:ext cx="10363200" cy="2005965"/>
          </a:xfrm>
        </p:spPr>
        <p:txBody>
          <a:bodyPr>
            <a:scene3d>
              <a:camera prst="orthographicFront"/>
              <a:lightRig rig="threePt" dir="t"/>
            </a:scene3d>
          </a:bodyPr>
          <a:lstStyle/>
          <a:p>
            <a:r>
              <a:rPr lang="en-US" sz="6000" b="1" i="1" dirty="0">
                <a:ln w="13462">
                  <a:solidFill>
                    <a:schemeClr val="bg1"/>
                  </a:solidFill>
                  <a:prstDash val="solid"/>
                </a:ln>
                <a:solidFill>
                  <a:schemeClr val="tx2"/>
                </a:solidFill>
                <a:effectLst>
                  <a:outerShdw dist="38100" dir="2700000" algn="bl" rotWithShape="0">
                    <a:schemeClr val="accent5"/>
                  </a:outerShdw>
                </a:effectLst>
              </a:rPr>
              <a:t>PSIT COLLEGE OF ENGINEERING</a:t>
            </a:r>
            <a:endParaRPr lang="en-US" sz="6000" b="1" i="1" dirty="0">
              <a:ln w="13462">
                <a:solidFill>
                  <a:schemeClr val="bg1"/>
                </a:solidFill>
                <a:prstDash val="solid"/>
              </a:ln>
              <a:solidFill>
                <a:schemeClr val="tx2"/>
              </a:solidFill>
              <a:effectLst>
                <a:outerShdw dist="38100" dir="2700000" algn="bl" rotWithShape="0">
                  <a:schemeClr val="accent5"/>
                </a:outerShdw>
              </a:effectLst>
            </a:endParaRPr>
          </a:p>
        </p:txBody>
      </p:sp>
      <p:sp>
        <p:nvSpPr>
          <p:cNvPr id="3" name="Subtitle 2"/>
          <p:cNvSpPr>
            <a:spLocks noGrp="1"/>
          </p:cNvSpPr>
          <p:nvPr>
            <p:ph type="subTitle" idx="1"/>
          </p:nvPr>
        </p:nvSpPr>
        <p:spPr>
          <a:xfrm>
            <a:off x="6557010" y="3087370"/>
            <a:ext cx="5634990" cy="1134110"/>
          </a:xfrm>
        </p:spPr>
        <p:txBody>
          <a:bodyPr>
            <a:scene3d>
              <a:camera prst="orthographicFront"/>
              <a:lightRig rig="threePt" dir="t"/>
            </a:scene3d>
          </a:bodyPr>
          <a:lstStyle/>
          <a:p>
            <a:r>
              <a:rPr lang="en-US" sz="3600" i="1">
                <a:ln w="9525">
                  <a:solidFill>
                    <a:schemeClr val="bg1"/>
                  </a:solidFill>
                  <a:prstDash val="solid"/>
                </a:ln>
                <a:solidFill>
                  <a:schemeClr val="tx1"/>
                </a:solidFill>
                <a:effectLst>
                  <a:outerShdw blurRad="12700" dist="38100" dir="2700000" algn="tl" rotWithShape="0">
                    <a:schemeClr val="bg1">
                      <a:lumMod val="50000"/>
                    </a:schemeClr>
                  </a:outerShdw>
                </a:effectLst>
              </a:rPr>
              <a:t>DEPARTMENT : COMPUTER SCIENCE               </a:t>
            </a:r>
            <a:endParaRPr lang="en-US" sz="3600" i="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flipV="1">
            <a:off x="609600" y="186055"/>
            <a:ext cx="10972800" cy="76200"/>
          </a:xfrm>
        </p:spPr>
        <p:txBody>
          <a:bodyPr/>
          <a:p>
            <a:endParaRPr lang="en-US"/>
          </a:p>
        </p:txBody>
      </p:sp>
      <p:sp>
        <p:nvSpPr>
          <p:cNvPr id="3" name="Content Placeholder 2"/>
          <p:cNvSpPr>
            <a:spLocks noGrp="1"/>
          </p:cNvSpPr>
          <p:nvPr>
            <p:ph idx="1"/>
          </p:nvPr>
        </p:nvSpPr>
        <p:spPr>
          <a:xfrm>
            <a:off x="609600" y="389890"/>
            <a:ext cx="10972800" cy="5737860"/>
          </a:xfrm>
        </p:spPr>
        <p:txBody>
          <a:bodyPr/>
          <a:p>
            <a:pPr>
              <a:lnSpc>
                <a:spcPct val="140000"/>
              </a:lnSpc>
              <a:buFont typeface="Wingdings" panose="05000000000000000000" charset="0"/>
              <a:buChar char="v"/>
            </a:pPr>
            <a:r>
              <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WEB ORDERING SYSTEM</a:t>
            </a:r>
            <a:r>
              <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rPr>
              <a:t> - THE FUNTIONALITY FOR CUSTOMERS TO PLACE THEIR ORDER AND SUPPLY NECESSARY DETAILS .</a:t>
            </a:r>
            <a:endPar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nSpc>
                <a:spcPct val="140000"/>
              </a:lnSpc>
              <a:buFont typeface="Wingdings" panose="05000000000000000000" charset="0"/>
              <a:buChar char="v"/>
            </a:pPr>
            <a:r>
              <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MENU MANAGEMENT</a:t>
            </a:r>
            <a:r>
              <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rPr>
              <a:t> - ALLOW THE RESTAURENT TO CONTROL WHAT CAN BE ORDERED BY THE CUSTOMERS .</a:t>
            </a:r>
            <a:endPar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nSpc>
                <a:spcPct val="140000"/>
              </a:lnSpc>
              <a:buFont typeface="Wingdings" panose="05000000000000000000" charset="0"/>
              <a:buChar char="v"/>
            </a:pPr>
            <a:r>
              <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ORDER RETRIEVAL SYSTEM</a:t>
            </a:r>
            <a:r>
              <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rPr>
              <a:t> - THIS IS A FINAL LOGICAL COMPONENT . ALLOWS RESTAURENT TO KEEP TRACK OF ALL ORDERS PLACED . THIS COMPONENT TAKE CARE OF ORDER RETRIEVING AND DISPLAYING ORDER INFORMATION.</a:t>
            </a:r>
            <a:endPar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sz="5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FUTURE WORKS</a:t>
            </a:r>
            <a:endParaRPr lang="en-US" sz="5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Content Placeholder 2"/>
          <p:cNvSpPr>
            <a:spLocks noGrp="1"/>
          </p:cNvSpPr>
          <p:nvPr>
            <p:ph idx="1"/>
          </p:nvPr>
        </p:nvSpPr>
        <p:spPr>
          <a:xfrm>
            <a:off x="609600" y="873125"/>
            <a:ext cx="10972800" cy="5254625"/>
          </a:xfrm>
        </p:spPr>
        <p:txBody>
          <a:bodyPr/>
          <a:p>
            <a:pPr marL="0" indent="0">
              <a:lnSpc>
                <a:spcPct val="100000"/>
              </a:lnSpc>
              <a:buFont typeface="Wingdings" panose="05000000000000000000" charset="0"/>
              <a:buNone/>
            </a:pPr>
            <a:r>
              <a:rPr lang="en-US" sz="2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THE FOLLOWING SECTION DESCRIBE THE WORK THAT WILL BE IMPLEMENTED WITH FUTURE RELEASES OF THE SOFTWARE :</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nSpc>
                <a:spcPct val="100000"/>
              </a:lnSpc>
              <a:buFont typeface="Wingdings" panose="05000000000000000000" charset="0"/>
              <a:buChar char="Ø"/>
            </a:pPr>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 CUSTOMIZE ORDERS</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nSpc>
                <a:spcPct val="100000"/>
              </a:lnSpc>
              <a:buFont typeface="Wingdings" panose="05000000000000000000" charset="0"/>
              <a:buChar char="Ø"/>
            </a:pPr>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ENHANCE USER INTERFACE BY ADDING MORE USER INTERACTIVE FEATURES</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nSpc>
                <a:spcPct val="100000"/>
              </a:lnSpc>
              <a:buFont typeface="Wingdings" panose="05000000000000000000" charset="0"/>
              <a:buChar char="Ø"/>
            </a:pPr>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PAYMENT OPTIONS</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nSpc>
                <a:spcPct val="100000"/>
              </a:lnSpc>
              <a:buFont typeface="Wingdings" panose="05000000000000000000" charset="0"/>
              <a:buChar char="Ø"/>
            </a:pPr>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DELIVERY OPTIONS</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nSpc>
                <a:spcPct val="100000"/>
              </a:lnSpc>
              <a:buFont typeface="Wingdings" panose="05000000000000000000" charset="0"/>
              <a:buChar char="Ø"/>
            </a:pPr>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ORDER PROPCESS ESTIMATE</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nSpc>
                <a:spcPct val="100000"/>
              </a:lnSpc>
              <a:buFont typeface="Wingdings" panose="05000000000000000000" charset="0"/>
              <a:buChar char="Ø"/>
            </a:pPr>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ORDER STATUS</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nSpc>
                <a:spcPct val="100000"/>
              </a:lnSpc>
              <a:buFont typeface="Wingdings" panose="05000000000000000000" charset="0"/>
              <a:buChar char="Ø"/>
            </a:pPr>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ORDER READY NOTIFICATION</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sz="5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CONCLUSION</a:t>
            </a:r>
            <a:endParaRPr lang="en-US" sz="5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Content Placeholder 2"/>
          <p:cNvSpPr>
            <a:spLocks noGrp="1"/>
          </p:cNvSpPr>
          <p:nvPr>
            <p:ph idx="1"/>
          </p:nvPr>
        </p:nvSpPr>
        <p:spPr/>
        <p:txBody>
          <a:bodyPr/>
          <a:p>
            <a:pPr marL="0" indent="0" algn="ctr">
              <a:lnSpc>
                <a:spcPct val="150000"/>
              </a:lnSpc>
              <a:buNone/>
            </a:pPr>
            <a:r>
              <a:rPr 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Finally, in Online Food Ordering system, we have developed secure, user-friendly food ordering Management System. This System can take care of each member whether it is an Administrator or Customer.This System is completely secure. Using this system will help in reducing the labour and provide more facility for Customer to like the services.</a:t>
            </a:r>
            <a:endParaRPr 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sz="5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REFERENCE</a:t>
            </a:r>
            <a:endParaRPr lang="en-US" sz="5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Content Placeholder 2"/>
          <p:cNvSpPr>
            <a:spLocks noGrp="1"/>
          </p:cNvSpPr>
          <p:nvPr>
            <p:ph idx="1"/>
          </p:nvPr>
        </p:nvSpPr>
        <p:spPr/>
        <p:txBody>
          <a:bodyPr/>
          <a:p>
            <a:pPr>
              <a:buFont typeface="Wingdings" panose="05000000000000000000" charset="0"/>
              <a:buChar char="Ø"/>
            </a:pPr>
            <a:r>
              <a:rPr lang="en-US"/>
              <a:t> https://www.slideshare.net/armanreza161/food-order</a:t>
            </a:r>
            <a:endParaRPr lang="en-US"/>
          </a:p>
          <a:p>
            <a:pPr>
              <a:buFont typeface="Wingdings" panose="05000000000000000000" charset="0"/>
              <a:buChar char="Ø"/>
            </a:pPr>
            <a:r>
              <a:rPr lang="en-US"/>
              <a:t> https://www.slideserve.com/binshiya/restaurant-online-food-order</a:t>
            </a:r>
            <a:endParaRPr lang="en-US"/>
          </a:p>
          <a:p>
            <a:pPr>
              <a:buFont typeface="Wingdings" panose="05000000000000000000" charset="0"/>
              <a:buChar char="Ø"/>
            </a:pPr>
            <a:r>
              <a:rPr lang="en-US"/>
              <a:t>https://www.google.com/url?sa=i&amp;url=https%3A%2F%2Fscholarworks.gvsu.edu%2Fcgi%2Fviewcontent.cgi%3Farticle%3D1222%26context%3Dcistechlib&amp;psig=AOvVaw0EGbKme09wnJKR96fSnQHc&amp;ust=1610867157792000&amp;source=images&amp;cd=vfe&amp;ved=0CAIQjRxqFwoTCLjvxfjxn-4CFQAAAAAdAAAAABAD</a:t>
            </a:r>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5725"/>
          </a:xfrm>
        </p:spPr>
        <p:txBody>
          <a:bodyPr/>
          <a:p>
            <a:endParaRPr lang="en-US"/>
          </a:p>
        </p:txBody>
      </p:sp>
      <p:pic>
        <p:nvPicPr>
          <p:cNvPr id="4" name="Content Placeholder 3" descr="thank-u-sir-imeage"/>
          <p:cNvPicPr>
            <a:picLocks noChangeAspect="1"/>
          </p:cNvPicPr>
          <p:nvPr>
            <p:ph idx="1"/>
          </p:nvPr>
        </p:nvPicPr>
        <p:blipFill>
          <a:blip r:embed="rId1"/>
          <a:srcRect l="-1525" t="-895" r="-624" b="-2525"/>
          <a:stretch>
            <a:fillRect/>
          </a:stretch>
        </p:blipFill>
        <p:spPr>
          <a:xfrm>
            <a:off x="1372870" y="787400"/>
            <a:ext cx="7484110" cy="579882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2633345"/>
          </a:xfrm>
        </p:spPr>
        <p:txBody>
          <a:bodyPr>
            <a:scene3d>
              <a:camera prst="orthographicFront"/>
              <a:lightRig rig="threePt" dir="t"/>
            </a:scene3d>
          </a:bodyPr>
          <a:p>
            <a:r>
              <a:rPr lang="en-US" sz="6000" b="1" i="1" u="sng">
                <a:ln w="13462">
                  <a:solidFill>
                    <a:schemeClr val="bg1">
                      <a:lumMod val="75000"/>
                    </a:schemeClr>
                  </a:solidFill>
                  <a:prstDash val="solid"/>
                </a:ln>
                <a:solidFill>
                  <a:schemeClr val="tx1">
                    <a:lumMod val="85000"/>
                    <a:lumOff val="15000"/>
                  </a:schemeClr>
                </a:solidFill>
                <a:effectLst>
                  <a:outerShdw dist="38100" dir="2700000" algn="bl" rotWithShape="0">
                    <a:schemeClr val="accent5"/>
                  </a:outerShdw>
                </a:effectLst>
              </a:rPr>
              <a:t>FOOD ORDERING WEBSITE : FOODIE</a:t>
            </a:r>
            <a:endParaRPr lang="en-US" sz="6000" b="1" i="1" u="sng">
              <a:ln w="13462">
                <a:solidFill>
                  <a:schemeClr val="bg1">
                    <a:lumMod val="75000"/>
                  </a:schemeClr>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Content Placeholder 2"/>
          <p:cNvSpPr>
            <a:spLocks noGrp="1"/>
          </p:cNvSpPr>
          <p:nvPr>
            <p:ph idx="1"/>
          </p:nvPr>
        </p:nvSpPr>
        <p:spPr>
          <a:xfrm>
            <a:off x="0" y="4836160"/>
            <a:ext cx="9422765" cy="2021840"/>
          </a:xfrm>
        </p:spPr>
        <p:txBody>
          <a:bodyPr/>
          <a:p>
            <a:pPr marL="0" indent="0">
              <a:buNone/>
            </a:pPr>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SUBMITTED BY : </a:t>
            </a:r>
            <a:r>
              <a:rPr lang="en-US">
                <a:gradFill>
                  <a:gsLst>
                    <a:gs pos="21000">
                      <a:srgbClr val="53575C"/>
                    </a:gs>
                    <a:gs pos="88000">
                      <a:srgbClr val="C5C7CA"/>
                    </a:gs>
                  </a:gsLst>
                  <a:lin ang="5400000"/>
                </a:gradFill>
                <a:effectLst/>
              </a:rPr>
              <a:t>ARADHYA (1903480100027)  ,                                                                SHRISHTI BANDEJIYA (1903480100101)</a:t>
            </a:r>
            <a:endPar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marL="0" indent="0">
              <a:buNone/>
            </a:pPr>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SUBMITTED TO : </a:t>
            </a:r>
            <a:r>
              <a:rPr lang="en-US">
                <a:gradFill>
                  <a:gsLst>
                    <a:gs pos="21000">
                      <a:srgbClr val="53575C"/>
                    </a:gs>
                    <a:gs pos="88000">
                      <a:srgbClr val="C5C7CA"/>
                    </a:gs>
                  </a:gsLst>
                  <a:lin ang="5400000"/>
                </a:gradFill>
                <a:effectLst/>
              </a:rPr>
              <a:t>AMIT KUMAR RAI</a:t>
            </a:r>
            <a:endParaRPr lang="en-US">
              <a:gradFill>
                <a:gsLst>
                  <a:gs pos="21000">
                    <a:srgbClr val="53575C"/>
                  </a:gs>
                  <a:gs pos="88000">
                    <a:srgbClr val="C5C7CA"/>
                  </a:gs>
                </a:gsLst>
                <a:lin ang="5400000"/>
              </a:gradFill>
              <a:effectLst/>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sz="60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TABLE OF CONTENT</a:t>
            </a:r>
            <a:endParaRPr lang="en-US" sz="60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Content Placeholder 2"/>
          <p:cNvSpPr>
            <a:spLocks noGrp="1"/>
          </p:cNvSpPr>
          <p:nvPr>
            <p:ph idx="1"/>
          </p:nvPr>
        </p:nvSpPr>
        <p:spPr/>
        <p:txBody>
          <a:bodyPr/>
          <a:p>
            <a:pPr>
              <a:buFont typeface="Wingdings" panose="05000000000000000000" charset="0"/>
              <a:buChar char="Ø"/>
            </a:pPr>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INTRODUCTION</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buFont typeface="Wingdings" panose="05000000000000000000" charset="0"/>
              <a:buChar char="Ø"/>
            </a:pPr>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 FUTURE SCOPE</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buFont typeface="Wingdings" panose="05000000000000000000" charset="0"/>
              <a:buChar char="Ø"/>
            </a:pPr>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PROBLEM IN THE EXISTING SYSTEM</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buFont typeface="Wingdings" panose="05000000000000000000" charset="0"/>
              <a:buChar char="Ø"/>
            </a:pPr>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REQUIRMENTS</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buFont typeface="Wingdings" panose="05000000000000000000" charset="0"/>
              <a:buChar char="Ø"/>
            </a:pPr>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WEB ORDERING SYSTEM MODULE</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buFont typeface="Wingdings" panose="05000000000000000000" charset="0"/>
              <a:buChar char="Ø"/>
            </a:pPr>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FUTURE WORKS</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buFont typeface="Wingdings" panose="05000000000000000000" charset="0"/>
              <a:buChar char="Ø"/>
            </a:pPr>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REFERENCE</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buFont typeface="Wingdings" panose="05000000000000000000" charset="0"/>
              <a:buChar char="Ø"/>
            </a:pPr>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CONCLUSION</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buFont typeface="Wingdings" panose="05000000000000000000" charset="0"/>
              <a:buChar char="Ø"/>
            </a:pPr>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2000">
        <p:wedge/>
      </p:transition>
    </mc:Choice>
    <mc:Fallback>
      <p:transition>
        <p:wedg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lang="en-US" sz="5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INTRODUCTION</a:t>
            </a:r>
            <a:endParaRPr lang="en-US" sz="5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Content Placeholder 2"/>
          <p:cNvSpPr>
            <a:spLocks noGrp="1"/>
          </p:cNvSpPr>
          <p:nvPr>
            <p:ph idx="1"/>
          </p:nvPr>
        </p:nvSpPr>
        <p:spPr/>
        <p:txBody>
          <a:bodyPr>
            <a:scene3d>
              <a:camera prst="orthographicFront"/>
              <a:lightRig rig="threePt" dir="t"/>
            </a:scene3d>
          </a:bodyPr>
          <a:p>
            <a:pPr marL="0" indent="0" algn="ctr">
              <a:lnSpc>
                <a:spcPct val="150000"/>
              </a:lnSpc>
              <a:buFont typeface="Wingdings" panose="05000000000000000000" charset="0"/>
              <a:buNone/>
            </a:pPr>
            <a:r>
              <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rPr>
              <a:t>ONLINE FOOD ORDERING IS THE PROCESS OF ORDERING FROM  A WEBSITE OR OTHER APPLICATION . THE PRODUCT CAN BE EITHER</a:t>
            </a:r>
            <a:endPar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0" indent="0" algn="ctr">
              <a:lnSpc>
                <a:spcPct val="150000"/>
              </a:lnSpc>
              <a:buFont typeface="Wingdings" panose="05000000000000000000" charset="0"/>
              <a:buNone/>
            </a:pPr>
            <a:r>
              <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rPr>
              <a:t> READY -TO- EAT FOOD  ( E.G., RESTAURANT OR A GHOST KITCHEN ) OR FOOD THAT HAS NOT BEEN SPECIALLY PREPARED FOR DIRECTION CONSUMPTION  ( E.G., VEGETABLE DIRECT FROM FARM OR MEATS ETC...) .</a:t>
            </a:r>
            <a:endPar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325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5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FUTURE SCOPE</a:t>
            </a:r>
            <a:endParaRPr lang="en-US" sz="5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Content Placeholder 2"/>
          <p:cNvSpPr>
            <a:spLocks noGrp="1"/>
          </p:cNvSpPr>
          <p:nvPr>
            <p:ph idx="1"/>
          </p:nvPr>
        </p:nvSpPr>
        <p:spPr/>
        <p:txBody>
          <a:bodyPr>
            <a:scene3d>
              <a:camera prst="orthographicFront"/>
              <a:lightRig rig="threePt" dir="t"/>
            </a:scene3d>
          </a:bodyPr>
          <a:p>
            <a:pPr algn="l">
              <a:lnSpc>
                <a:spcPct val="160000"/>
              </a:lnSpc>
              <a:buFont typeface="Wingdings" panose="05000000000000000000" charset="0"/>
              <a:buChar char="v"/>
            </a:pPr>
            <a:r>
              <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rPr>
              <a:t>DRIVE SALES WITH SOCIAL MEDIA</a:t>
            </a:r>
            <a:endPar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l">
              <a:lnSpc>
                <a:spcPct val="160000"/>
              </a:lnSpc>
              <a:buFont typeface="Wingdings" panose="05000000000000000000" charset="0"/>
              <a:buChar char="v"/>
            </a:pPr>
            <a:r>
              <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rPr>
              <a:t>MOBILITY AND EASE</a:t>
            </a:r>
            <a:endPar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l">
              <a:lnSpc>
                <a:spcPct val="160000"/>
              </a:lnSpc>
              <a:buFont typeface="Wingdings" panose="05000000000000000000" charset="0"/>
              <a:buChar char="v"/>
            </a:pPr>
            <a:r>
              <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rPr>
              <a:t>PHONE ORDERS OUTSTRIPPED</a:t>
            </a:r>
            <a:endPar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l">
              <a:lnSpc>
                <a:spcPct val="160000"/>
              </a:lnSpc>
              <a:buFont typeface="Wingdings" panose="05000000000000000000" charset="0"/>
              <a:buChar char="v"/>
            </a:pPr>
            <a:r>
              <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rPr>
              <a:t>HOME DELIVERIES INCRESED</a:t>
            </a:r>
            <a:endPar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l">
              <a:lnSpc>
                <a:spcPct val="160000"/>
              </a:lnSpc>
              <a:buFont typeface="Wingdings" panose="05000000000000000000" charset="0"/>
              <a:buChar char="v"/>
            </a:pPr>
            <a:r>
              <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rPr>
              <a:t>FOOD PREORDERING USING RESTAURANT APP</a:t>
            </a:r>
            <a:endPar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l">
              <a:lnSpc>
                <a:spcPct val="160000"/>
              </a:lnSpc>
              <a:buFont typeface="Wingdings" panose="05000000000000000000" charset="0"/>
              <a:buChar char="v"/>
            </a:pPr>
            <a:r>
              <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rPr>
              <a:t>PRICE DROP</a:t>
            </a:r>
            <a:endPar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sz="5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IN EXISTING SYSTEM</a:t>
            </a:r>
            <a:endParaRPr lang="en-US" sz="5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Content Placeholder 2"/>
          <p:cNvSpPr>
            <a:spLocks noGrp="1"/>
          </p:cNvSpPr>
          <p:nvPr>
            <p:ph idx="1"/>
          </p:nvPr>
        </p:nvSpPr>
        <p:spPr/>
        <p:txBody>
          <a:bodyPr>
            <a:scene3d>
              <a:camera prst="orthographicFront"/>
              <a:lightRig rig="threePt" dir="t"/>
            </a:scene3d>
          </a:bodyPr>
          <a:p>
            <a:pPr>
              <a:lnSpc>
                <a:spcPct val="130000"/>
              </a:lnSpc>
              <a:buFont typeface="Wingdings" panose="05000000000000000000" charset="0"/>
              <a:buChar char="v"/>
            </a:pPr>
            <a:r>
              <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rPr>
              <a:t> IN PRESENT SCENARIO , PEOPLE HAVE TO PHYSICALLY VISIT THE HOTEL .</a:t>
            </a:r>
            <a:endPar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nSpc>
                <a:spcPct val="130000"/>
              </a:lnSpc>
              <a:buFont typeface="Wingdings" panose="05000000000000000000" charset="0"/>
              <a:buChar char="v"/>
            </a:pPr>
            <a:r>
              <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rPr>
              <a:t>IN THIS METHOD , TIME AND PHYSICAL WORK IS REQUIRED .</a:t>
            </a:r>
            <a:endPar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nSpc>
                <a:spcPct val="130000"/>
              </a:lnSpc>
              <a:buFont typeface="Wingdings" panose="05000000000000000000" charset="0"/>
              <a:buChar char="v"/>
            </a:pPr>
            <a:r>
              <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rPr>
              <a:t>THE TRADITIONAL FOOD ORDERING SYSTEM IS NOT EFFICIENT ENOUGH FOR HOTELS AND RESTAURENTS .</a:t>
            </a:r>
            <a:endPar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nSpc>
                <a:spcPct val="130000"/>
              </a:lnSpc>
              <a:buFont typeface="Wingdings" panose="05000000000000000000" charset="0"/>
              <a:buChar char="v"/>
            </a:pPr>
            <a:r>
              <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rPr>
              <a:t>THE TRADITIONAL ORDERING SYSTEM IS QUITE CUMBERSOME AND TENDIOUS WORK TO DO FROM THE OWNER POINT OF VIEW SINCE IT IS REQUIRED PHYSICAL FILE WHICH IS RISKY ALSO.</a:t>
            </a:r>
            <a:endPar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sz="5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REQUIRMENT</a:t>
            </a:r>
            <a:endParaRPr lang="en-US" sz="5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Content Placeholder 2"/>
          <p:cNvSpPr>
            <a:spLocks noGrp="1"/>
          </p:cNvSpPr>
          <p:nvPr>
            <p:ph idx="1"/>
          </p:nvPr>
        </p:nvSpPr>
        <p:spPr/>
        <p:txBody>
          <a:bodyPr>
            <a:scene3d>
              <a:camera prst="orthographicFront"/>
              <a:lightRig rig="threePt" dir="t"/>
            </a:scene3d>
          </a:bodyPr>
          <a:p>
            <a:pPr>
              <a:lnSpc>
                <a:spcPct val="110000"/>
              </a:lnSpc>
              <a:buFont typeface="Wingdings" panose="05000000000000000000" charset="0"/>
              <a:buChar char="Ø"/>
            </a:pPr>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 HARDWARE REQUIRMENT :</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0" indent="0">
              <a:lnSpc>
                <a:spcPct val="110000"/>
              </a:lnSpc>
              <a:buFont typeface="Wingdings" panose="05000000000000000000" charset="0"/>
              <a:buNone/>
            </a:pPr>
            <a:r>
              <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rPr>
              <a:t>             PROCESSOR - ATLEAST 2.0 GHZ</a:t>
            </a:r>
            <a:endPar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0" indent="0">
              <a:lnSpc>
                <a:spcPct val="110000"/>
              </a:lnSpc>
              <a:buFont typeface="Wingdings" panose="05000000000000000000" charset="0"/>
              <a:buNone/>
            </a:pPr>
            <a:r>
              <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rPr>
              <a:t>             RAM - ATLEAST 2 GB</a:t>
            </a:r>
            <a:endPar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nSpc>
                <a:spcPct val="110000"/>
              </a:lnSpc>
              <a:buFont typeface="Wingdings" panose="05000000000000000000" charset="0"/>
              <a:buChar char="Ø"/>
            </a:pPr>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 SOFTWARE REQUIRMENT :</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0" indent="0">
              <a:lnSpc>
                <a:spcPct val="110000"/>
              </a:lnSpc>
              <a:buFont typeface="Wingdings" panose="05000000000000000000" charset="0"/>
              <a:buNone/>
            </a:pPr>
            <a:r>
              <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rPr>
              <a:t>             BACK END - Php</a:t>
            </a:r>
            <a:endPar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0" indent="0">
              <a:lnSpc>
                <a:spcPct val="110000"/>
              </a:lnSpc>
              <a:buFont typeface="Wingdings" panose="05000000000000000000" charset="0"/>
              <a:buNone/>
            </a:pPr>
            <a:r>
              <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rPr>
              <a:t>             FRONT END - HTML , CSS</a:t>
            </a:r>
            <a:endPar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0" indent="0">
              <a:lnSpc>
                <a:spcPct val="110000"/>
              </a:lnSpc>
              <a:buFont typeface="Wingdings" panose="05000000000000000000" charset="0"/>
              <a:buNone/>
            </a:pPr>
            <a:r>
              <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rPr>
              <a:t>             EDITOR TOOLS - ATOMS</a:t>
            </a:r>
            <a:endPar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0" indent="0">
              <a:lnSpc>
                <a:spcPct val="110000"/>
              </a:lnSpc>
              <a:buFont typeface="Wingdings" panose="05000000000000000000" charset="0"/>
              <a:buNone/>
            </a:pPr>
            <a:r>
              <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rPr>
              <a:t>             WEB BROWSER - GOOGLE CHROME , FIREFOX , OR ANY COMPATIBLE UPDATED BROWSER</a:t>
            </a:r>
            <a:endPar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sz="48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WEB ORDERING SYSTEM MODULE</a:t>
            </a:r>
            <a:endParaRPr lang="en-US" sz="48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Content Placeholder 2"/>
          <p:cNvSpPr>
            <a:spLocks noGrp="1"/>
          </p:cNvSpPr>
          <p:nvPr>
            <p:ph idx="1"/>
          </p:nvPr>
        </p:nvSpPr>
        <p:spPr/>
        <p:txBody>
          <a:bodyPr>
            <a:scene3d>
              <a:camera prst="orthographicFront"/>
              <a:lightRig rig="threePt" dir="t"/>
            </a:scene3d>
          </a:bodyPr>
          <a:p>
            <a:pPr marL="0" indent="0">
              <a:lnSpc>
                <a:spcPct val="120000"/>
              </a:lnSpc>
              <a:buFont typeface="Wingdings" panose="05000000000000000000" charset="0"/>
              <a:buNone/>
            </a:pPr>
            <a:r>
              <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000">
                <a:ln w="9525">
                  <a:solidFill>
                    <a:schemeClr val="bg1"/>
                  </a:solidFill>
                  <a:prstDash val="solid"/>
                </a:ln>
                <a:solidFill>
                  <a:schemeClr val="tx1"/>
                </a:solidFill>
                <a:effectLst>
                  <a:outerShdw blurRad="12700" dist="38100" dir="2700000" algn="tl" rotWithShape="0">
                    <a:schemeClr val="bg1">
                      <a:lumMod val="50000"/>
                    </a:schemeClr>
                  </a:outerShdw>
                </a:effectLst>
              </a:rPr>
              <a:t>THIS MODULE PROVIDE THE FUNTIONALITY FOR CUSTOMERS TO PLACE THEIR ORDER AND SUPPLY NECESSARY DETAILS . USERS OF THE SYSTEM , NAMELY RESTAURENT COUSTEMERS , MUST BE PROVIDED THE FOLLOWING FUNTIONALITY :</a:t>
            </a:r>
            <a:endParaRPr lang="en-US" sz="200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nSpc>
                <a:spcPct val="120000"/>
              </a:lnSpc>
              <a:buFont typeface="Wingdings" panose="05000000000000000000" charset="0"/>
              <a:buChar char="v"/>
            </a:pPr>
            <a:r>
              <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rPr>
              <a:t>CREATE AN ACCOUNT</a:t>
            </a:r>
            <a:endPar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nSpc>
                <a:spcPct val="120000"/>
              </a:lnSpc>
              <a:buFont typeface="Wingdings" panose="05000000000000000000" charset="0"/>
              <a:buChar char="v"/>
            </a:pPr>
            <a:r>
              <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rPr>
              <a:t>MANAGE THEIR ACCOUNT</a:t>
            </a:r>
            <a:endPar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nSpc>
                <a:spcPct val="120000"/>
              </a:lnSpc>
              <a:buFont typeface="Wingdings" panose="05000000000000000000" charset="0"/>
              <a:buChar char="v"/>
            </a:pPr>
            <a:r>
              <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rPr>
              <a:t>LOG IN TO THE ACCOUNT</a:t>
            </a:r>
            <a:endPar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nSpc>
                <a:spcPct val="120000"/>
              </a:lnSpc>
              <a:buFont typeface="Wingdings" panose="05000000000000000000" charset="0"/>
              <a:buChar char="v"/>
            </a:pPr>
            <a:r>
              <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rPr>
              <a:t>NAVIGATE THE RESTAURENT MENU</a:t>
            </a:r>
            <a:endPar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nSpc>
                <a:spcPct val="120000"/>
              </a:lnSpc>
              <a:buFont typeface="Wingdings" panose="05000000000000000000" charset="0"/>
              <a:buChar char="v"/>
            </a:pPr>
            <a:r>
              <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rPr>
              <a:t>PLACE AN ORDER</a:t>
            </a:r>
            <a:endPar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buFont typeface="Wingdings" panose="05000000000000000000" charset="0"/>
              <a:buChar char="v"/>
            </a:pPr>
            <a:endParaRPr lang="en-US" sz="280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sz="5400">
                <a:ln w="9525" cmpd="sng">
                  <a:solidFill>
                    <a:schemeClr val="accent1"/>
                  </a:solidFill>
                  <a:prstDash val="solid"/>
                </a:ln>
                <a:solidFill>
                  <a:srgbClr val="70AD47">
                    <a:tint val="1000"/>
                  </a:srgbClr>
                </a:solidFill>
                <a:effectLst>
                  <a:glow rad="38100">
                    <a:schemeClr val="accent1">
                      <a:alpha val="40000"/>
                    </a:schemeClr>
                  </a:glow>
                </a:effectLst>
              </a:rPr>
              <a:t>             FLOWCHART</a:t>
            </a:r>
            <a:endParaRPr lang="en-US" sz="540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8" name="Content Placeholder 7" descr="slide6-n"/>
          <p:cNvPicPr>
            <a:picLocks noChangeAspect="1"/>
          </p:cNvPicPr>
          <p:nvPr>
            <p:ph idx="1"/>
          </p:nvPr>
        </p:nvPicPr>
        <p:blipFill>
          <a:blip r:embed="rId1"/>
          <a:srcRect l="2471" t="11679" r="7953"/>
          <a:stretch>
            <a:fillRect/>
          </a:stretch>
        </p:blipFill>
        <p:spPr>
          <a:xfrm>
            <a:off x="610235" y="863600"/>
            <a:ext cx="9469755" cy="5866765"/>
          </a:xfrm>
          <a:prstGeom prst="rect">
            <a:avLst/>
          </a:prstGeom>
        </p:spPr>
      </p:pic>
    </p:spTree>
  </p:cSld>
  <p:clrMapOvr>
    <a:masterClrMapping/>
  </p:clrMapOvr>
  <p:transition/>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3442</Words>
  <Application>WPS Presentation</Application>
  <PresentationFormat>Widescreen</PresentationFormat>
  <Paragraphs>90</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Wingdings</vt:lpstr>
      <vt:lpstr>Microsoft YaHei</vt:lpstr>
      <vt:lpstr>Arial Unicode MS</vt:lpstr>
      <vt:lpstr>Calibri</vt:lpstr>
      <vt:lpstr>Blue Waves</vt:lpstr>
      <vt:lpstr>PSIT COLLEGE OF ENGINEERING</vt:lpstr>
      <vt:lpstr>FOOD ORDERING WEBSITE : FOODIE</vt:lpstr>
      <vt:lpstr>       TABLE OF CONTENT</vt:lpstr>
      <vt:lpstr>                INTRODUCTION</vt:lpstr>
      <vt:lpstr>                    FUTURE SCOPE</vt:lpstr>
      <vt:lpstr>PROBLEM IN EXISTING SYSTEM</vt:lpstr>
      <vt:lpstr>                  REQUIRMENT</vt:lpstr>
      <vt:lpstr> WEB ORDERING SYSTEM MODULE</vt:lpstr>
      <vt:lpstr>             FLOWCHART</vt:lpstr>
      <vt:lpstr>PowerPoint 演示文稿</vt:lpstr>
      <vt:lpstr>           FUTURE WORKS</vt:lpstr>
      <vt:lpstr>               CONCLUSION</vt:lpstr>
      <vt:lpstr>              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PSIT COLLEGE OF ENGINEERING</dc:title>
  <dc:creator/>
  <cp:lastModifiedBy>acer</cp:lastModifiedBy>
  <cp:revision>7</cp:revision>
  <dcterms:created xsi:type="dcterms:W3CDTF">2021-01-09T10:43:00Z</dcterms:created>
  <dcterms:modified xsi:type="dcterms:W3CDTF">2021-01-25T17:37:16Z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1033-11.2.0.9937</vt:lpwstr>
  </property>
</Properties>
</file>