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28"/>
  </p:notesMasterIdLst>
  <p:sldIdLst>
    <p:sldId id="256" r:id="rId2"/>
    <p:sldId id="257" r:id="rId3"/>
    <p:sldId id="258" r:id="rId4"/>
    <p:sldId id="299" r:id="rId5"/>
    <p:sldId id="259" r:id="rId6"/>
    <p:sldId id="260" r:id="rId7"/>
    <p:sldId id="262" r:id="rId8"/>
    <p:sldId id="263" r:id="rId9"/>
    <p:sldId id="302" r:id="rId10"/>
    <p:sldId id="270" r:id="rId11"/>
    <p:sldId id="272" r:id="rId12"/>
    <p:sldId id="304" r:id="rId13"/>
    <p:sldId id="264" r:id="rId14"/>
    <p:sldId id="268" r:id="rId15"/>
    <p:sldId id="277" r:id="rId16"/>
    <p:sldId id="289" r:id="rId17"/>
    <p:sldId id="295" r:id="rId18"/>
    <p:sldId id="287" r:id="rId19"/>
    <p:sldId id="278" r:id="rId20"/>
    <p:sldId id="266" r:id="rId21"/>
    <p:sldId id="290" r:id="rId22"/>
    <p:sldId id="294" r:id="rId23"/>
    <p:sldId id="267" r:id="rId24"/>
    <p:sldId id="269" r:id="rId25"/>
    <p:sldId id="306" r:id="rId26"/>
    <p:sldId id="29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B6AD"/>
    <a:srgbClr val="E4BACD"/>
    <a:srgbClr val="ADB6E4"/>
    <a:srgbClr val="B6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FE060-F823-4E40-94FB-BEBEFAC98EDD}" v="63" dt="2025-07-03T00:53:19.6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shti shrivastava" userId="617f8559cf6813cb" providerId="LiveId" clId="{7C2FE060-F823-4E40-94FB-BEBEFAC98EDD}"/>
    <pc:docChg chg="undo redo custSel addSld delSld modSld sldOrd">
      <pc:chgData name="shrishti shrivastava" userId="617f8559cf6813cb" providerId="LiveId" clId="{7C2FE060-F823-4E40-94FB-BEBEFAC98EDD}" dt="2025-07-03T01:04:02.656" v="1598" actId="255"/>
      <pc:docMkLst>
        <pc:docMk/>
      </pc:docMkLst>
      <pc:sldChg chg="modSp mod">
        <pc:chgData name="shrishti shrivastava" userId="617f8559cf6813cb" providerId="LiveId" clId="{7C2FE060-F823-4E40-94FB-BEBEFAC98EDD}" dt="2025-07-01T18:37:53.352" v="49" actId="255"/>
        <pc:sldMkLst>
          <pc:docMk/>
          <pc:sldMk cId="3995522777" sldId="257"/>
        </pc:sldMkLst>
        <pc:spChg chg="mod">
          <ac:chgData name="shrishti shrivastava" userId="617f8559cf6813cb" providerId="LiveId" clId="{7C2FE060-F823-4E40-94FB-BEBEFAC98EDD}" dt="2025-07-01T18:37:53.352" v="49" actId="255"/>
          <ac:spMkLst>
            <pc:docMk/>
            <pc:sldMk cId="3995522777" sldId="257"/>
            <ac:spMk id="2" creationId="{71B77F29-D752-79E2-1B02-74FBA783E6B9}"/>
          </ac:spMkLst>
        </pc:spChg>
      </pc:sldChg>
      <pc:sldChg chg="modSp mod">
        <pc:chgData name="shrishti shrivastava" userId="617f8559cf6813cb" providerId="LiveId" clId="{7C2FE060-F823-4E40-94FB-BEBEFAC98EDD}" dt="2025-07-01T18:38:24.579" v="84" actId="20577"/>
        <pc:sldMkLst>
          <pc:docMk/>
          <pc:sldMk cId="2280935909" sldId="258"/>
        </pc:sldMkLst>
        <pc:spChg chg="mod">
          <ac:chgData name="shrishti shrivastava" userId="617f8559cf6813cb" providerId="LiveId" clId="{7C2FE060-F823-4E40-94FB-BEBEFAC98EDD}" dt="2025-07-01T18:38:24.579" v="84" actId="20577"/>
          <ac:spMkLst>
            <pc:docMk/>
            <pc:sldMk cId="2280935909" sldId="258"/>
            <ac:spMk id="2" creationId="{9125EC86-4E61-03E5-635F-2F0D3CDC1E1F}"/>
          </ac:spMkLst>
        </pc:spChg>
      </pc:sldChg>
      <pc:sldChg chg="modSp mod">
        <pc:chgData name="shrishti shrivastava" userId="617f8559cf6813cb" providerId="LiveId" clId="{7C2FE060-F823-4E40-94FB-BEBEFAC98EDD}" dt="2025-07-01T18:41:44.347" v="117" actId="20577"/>
        <pc:sldMkLst>
          <pc:docMk/>
          <pc:sldMk cId="2174363143" sldId="259"/>
        </pc:sldMkLst>
        <pc:spChg chg="mod">
          <ac:chgData name="shrishti shrivastava" userId="617f8559cf6813cb" providerId="LiveId" clId="{7C2FE060-F823-4E40-94FB-BEBEFAC98EDD}" dt="2025-07-01T18:41:44.347" v="117" actId="20577"/>
          <ac:spMkLst>
            <pc:docMk/>
            <pc:sldMk cId="2174363143" sldId="259"/>
            <ac:spMk id="2" creationId="{7EE0824F-E25C-8EBD-9414-27793B020436}"/>
          </ac:spMkLst>
        </pc:spChg>
      </pc:sldChg>
      <pc:sldChg chg="modSp mod">
        <pc:chgData name="shrishti shrivastava" userId="617f8559cf6813cb" providerId="LiveId" clId="{7C2FE060-F823-4E40-94FB-BEBEFAC98EDD}" dt="2025-07-01T18:42:10.208" v="150" actId="20577"/>
        <pc:sldMkLst>
          <pc:docMk/>
          <pc:sldMk cId="1716735938" sldId="260"/>
        </pc:sldMkLst>
        <pc:spChg chg="mod">
          <ac:chgData name="shrishti shrivastava" userId="617f8559cf6813cb" providerId="LiveId" clId="{7C2FE060-F823-4E40-94FB-BEBEFAC98EDD}" dt="2025-07-01T18:42:10.208" v="150" actId="20577"/>
          <ac:spMkLst>
            <pc:docMk/>
            <pc:sldMk cId="1716735938" sldId="260"/>
            <ac:spMk id="2" creationId="{09821A44-8F7B-660E-4C10-15069278C73A}"/>
          </ac:spMkLst>
        </pc:spChg>
      </pc:sldChg>
      <pc:sldChg chg="addSp delSp modSp add del mod">
        <pc:chgData name="shrishti shrivastava" userId="617f8559cf6813cb" providerId="LiveId" clId="{7C2FE060-F823-4E40-94FB-BEBEFAC98EDD}" dt="2025-07-01T18:54:04.307" v="280" actId="2696"/>
        <pc:sldMkLst>
          <pc:docMk/>
          <pc:sldMk cId="0" sldId="261"/>
        </pc:sldMkLst>
      </pc:sldChg>
      <pc:sldChg chg="modSp mod">
        <pc:chgData name="shrishti shrivastava" userId="617f8559cf6813cb" providerId="LiveId" clId="{7C2FE060-F823-4E40-94FB-BEBEFAC98EDD}" dt="2025-07-01T18:42:32.375" v="168" actId="255"/>
        <pc:sldMkLst>
          <pc:docMk/>
          <pc:sldMk cId="1246953427" sldId="262"/>
        </pc:sldMkLst>
        <pc:spChg chg="mod">
          <ac:chgData name="shrishti shrivastava" userId="617f8559cf6813cb" providerId="LiveId" clId="{7C2FE060-F823-4E40-94FB-BEBEFAC98EDD}" dt="2025-07-01T18:42:32.375" v="168" actId="255"/>
          <ac:spMkLst>
            <pc:docMk/>
            <pc:sldMk cId="1246953427" sldId="262"/>
            <ac:spMk id="2" creationId="{4D1DBB7C-5F1B-13B5-5FA6-DAE41A871C59}"/>
          </ac:spMkLst>
        </pc:spChg>
      </pc:sldChg>
      <pc:sldChg chg="modSp mod">
        <pc:chgData name="shrishti shrivastava" userId="617f8559cf6813cb" providerId="LiveId" clId="{7C2FE060-F823-4E40-94FB-BEBEFAC98EDD}" dt="2025-07-01T18:42:50.513" v="186"/>
        <pc:sldMkLst>
          <pc:docMk/>
          <pc:sldMk cId="4020644289" sldId="263"/>
        </pc:sldMkLst>
        <pc:spChg chg="mod">
          <ac:chgData name="shrishti shrivastava" userId="617f8559cf6813cb" providerId="LiveId" clId="{7C2FE060-F823-4E40-94FB-BEBEFAC98EDD}" dt="2025-07-01T18:42:50.513" v="186"/>
          <ac:spMkLst>
            <pc:docMk/>
            <pc:sldMk cId="4020644289" sldId="263"/>
            <ac:spMk id="2" creationId="{1D293B10-9EF4-CA4B-567A-985A1B98AE34}"/>
          </ac:spMkLst>
        </pc:spChg>
      </pc:sldChg>
      <pc:sldChg chg="addSp delSp modSp mod">
        <pc:chgData name="shrishti shrivastava" userId="617f8559cf6813cb" providerId="LiveId" clId="{7C2FE060-F823-4E40-94FB-BEBEFAC98EDD}" dt="2025-07-03T00:07:57.085" v="516" actId="20577"/>
        <pc:sldMkLst>
          <pc:docMk/>
          <pc:sldMk cId="3223556011" sldId="264"/>
        </pc:sldMkLst>
        <pc:spChg chg="mod">
          <ac:chgData name="shrishti shrivastava" userId="617f8559cf6813cb" providerId="LiveId" clId="{7C2FE060-F823-4E40-94FB-BEBEFAC98EDD}" dt="2025-07-03T00:07:57.085" v="516" actId="20577"/>
          <ac:spMkLst>
            <pc:docMk/>
            <pc:sldMk cId="3223556011" sldId="264"/>
            <ac:spMk id="2" creationId="{86A0EA58-E31B-56FD-13E7-6D5C2CE9C61B}"/>
          </ac:spMkLst>
        </pc:spChg>
        <pc:graphicFrameChg chg="add mod">
          <ac:chgData name="shrishti shrivastava" userId="617f8559cf6813cb" providerId="LiveId" clId="{7C2FE060-F823-4E40-94FB-BEBEFAC98EDD}" dt="2025-07-03T00:07:03.464" v="461"/>
          <ac:graphicFrameMkLst>
            <pc:docMk/>
            <pc:sldMk cId="3223556011" sldId="264"/>
            <ac:graphicFrameMk id="4" creationId="{04033EA8-0181-4776-4076-71FB34164BFA}"/>
          </ac:graphicFrameMkLst>
        </pc:graphicFrameChg>
        <pc:picChg chg="add mod">
          <ac:chgData name="shrishti shrivastava" userId="617f8559cf6813cb" providerId="LiveId" clId="{7C2FE060-F823-4E40-94FB-BEBEFAC98EDD}" dt="2025-07-03T00:07:19.305" v="464" actId="14100"/>
          <ac:picMkLst>
            <pc:docMk/>
            <pc:sldMk cId="3223556011" sldId="264"/>
            <ac:picMk id="5" creationId="{0BB82D2F-BD4A-B5AB-95F4-C91983C2B2A9}"/>
          </ac:picMkLst>
        </pc:picChg>
        <pc:picChg chg="del mod">
          <ac:chgData name="shrishti shrivastava" userId="617f8559cf6813cb" providerId="LiveId" clId="{7C2FE060-F823-4E40-94FB-BEBEFAC98EDD}" dt="2025-07-03T00:06:47.196" v="450" actId="478"/>
          <ac:picMkLst>
            <pc:docMk/>
            <pc:sldMk cId="3223556011" sldId="264"/>
            <ac:picMk id="15" creationId="{E7B40F03-CE56-2ED9-8648-95D9C33922E4}"/>
          </ac:picMkLst>
        </pc:picChg>
      </pc:sldChg>
      <pc:sldChg chg="add del">
        <pc:chgData name="shrishti shrivastava" userId="617f8559cf6813cb" providerId="LiveId" clId="{7C2FE060-F823-4E40-94FB-BEBEFAC98EDD}" dt="2025-07-03T00:34:21.706" v="1051"/>
        <pc:sldMkLst>
          <pc:docMk/>
          <pc:sldMk cId="1121546138" sldId="265"/>
        </pc:sldMkLst>
      </pc:sldChg>
      <pc:sldChg chg="del">
        <pc:chgData name="shrishti shrivastava" userId="617f8559cf6813cb" providerId="LiveId" clId="{7C2FE060-F823-4E40-94FB-BEBEFAC98EDD}" dt="2025-07-01T18:33:50.319" v="17" actId="2696"/>
        <pc:sldMkLst>
          <pc:docMk/>
          <pc:sldMk cId="4152037985" sldId="265"/>
        </pc:sldMkLst>
      </pc:sldChg>
      <pc:sldChg chg="addSp delSp modSp del mod chgLayout">
        <pc:chgData name="shrishti shrivastava" userId="617f8559cf6813cb" providerId="LiveId" clId="{7C2FE060-F823-4E40-94FB-BEBEFAC98EDD}" dt="2025-07-01T18:52:58.253" v="279" actId="2696"/>
        <pc:sldMkLst>
          <pc:docMk/>
          <pc:sldMk cId="563364992" sldId="266"/>
        </pc:sldMkLst>
      </pc:sldChg>
      <pc:sldChg chg="addSp delSp modSp add mod ord modClrScheme chgLayout">
        <pc:chgData name="shrishti shrivastava" userId="617f8559cf6813cb" providerId="LiveId" clId="{7C2FE060-F823-4E40-94FB-BEBEFAC98EDD}" dt="2025-07-03T00:38:30.539" v="1170" actId="255"/>
        <pc:sldMkLst>
          <pc:docMk/>
          <pc:sldMk cId="2463077732" sldId="266"/>
        </pc:sldMkLst>
        <pc:spChg chg="del mod ord">
          <ac:chgData name="shrishti shrivastava" userId="617f8559cf6813cb" providerId="LiveId" clId="{7C2FE060-F823-4E40-94FB-BEBEFAC98EDD}" dt="2025-07-03T00:36:49.051" v="1062" actId="478"/>
          <ac:spMkLst>
            <pc:docMk/>
            <pc:sldMk cId="2463077732" sldId="266"/>
            <ac:spMk id="2" creationId="{43B4DF4A-7D65-B48D-D10C-81BCD65FC629}"/>
          </ac:spMkLst>
        </pc:spChg>
        <pc:spChg chg="add">
          <ac:chgData name="shrishti shrivastava" userId="617f8559cf6813cb" providerId="LiveId" clId="{7C2FE060-F823-4E40-94FB-BEBEFAC98EDD}" dt="2025-07-03T00:36:59.302" v="1063" actId="11529"/>
          <ac:spMkLst>
            <pc:docMk/>
            <pc:sldMk cId="2463077732" sldId="266"/>
            <ac:spMk id="3" creationId="{B3707F55-3189-C88E-2C67-2B2C9AEE9ED0}"/>
          </ac:spMkLst>
        </pc:spChg>
        <pc:spChg chg="mod ord">
          <ac:chgData name="shrishti shrivastava" userId="617f8559cf6813cb" providerId="LiveId" clId="{7C2FE060-F823-4E40-94FB-BEBEFAC98EDD}" dt="2025-07-03T00:38:30.539" v="1170" actId="255"/>
          <ac:spMkLst>
            <pc:docMk/>
            <pc:sldMk cId="2463077732" sldId="266"/>
            <ac:spMk id="4" creationId="{CC1FB530-250D-72C0-FB65-98A4EB3DCE00}"/>
          </ac:spMkLst>
        </pc:spChg>
        <pc:spChg chg="add mod">
          <ac:chgData name="shrishti shrivastava" userId="617f8559cf6813cb" providerId="LiveId" clId="{7C2FE060-F823-4E40-94FB-BEBEFAC98EDD}" dt="2025-07-03T00:38:04.188" v="1167" actId="2711"/>
          <ac:spMkLst>
            <pc:docMk/>
            <pc:sldMk cId="2463077732" sldId="266"/>
            <ac:spMk id="6" creationId="{691078FF-3AB0-804B-2B91-C310C84E36B3}"/>
          </ac:spMkLst>
        </pc:spChg>
        <pc:picChg chg="mod">
          <ac:chgData name="shrishti shrivastava" userId="617f8559cf6813cb" providerId="LiveId" clId="{7C2FE060-F823-4E40-94FB-BEBEFAC98EDD}" dt="2025-07-03T00:36:27.685" v="1059" actId="14100"/>
          <ac:picMkLst>
            <pc:docMk/>
            <pc:sldMk cId="2463077732" sldId="266"/>
            <ac:picMk id="5" creationId="{E94FAB04-F6D9-E329-3C8A-D091172B7B69}"/>
          </ac:picMkLst>
        </pc:picChg>
      </pc:sldChg>
      <pc:sldChg chg="del">
        <pc:chgData name="shrishti shrivastava" userId="617f8559cf6813cb" providerId="LiveId" clId="{7C2FE060-F823-4E40-94FB-BEBEFAC98EDD}" dt="2025-07-03T00:11:31.650" v="582" actId="2696"/>
        <pc:sldMkLst>
          <pc:docMk/>
          <pc:sldMk cId="595564005" sldId="267"/>
        </pc:sldMkLst>
      </pc:sldChg>
      <pc:sldChg chg="addSp delSp modSp add mod">
        <pc:chgData name="shrishti shrivastava" userId="617f8559cf6813cb" providerId="LiveId" clId="{7C2FE060-F823-4E40-94FB-BEBEFAC98EDD}" dt="2025-07-03T00:48:50.340" v="1417"/>
        <pc:sldMkLst>
          <pc:docMk/>
          <pc:sldMk cId="2312803425" sldId="267"/>
        </pc:sldMkLst>
        <pc:spChg chg="del">
          <ac:chgData name="shrishti shrivastava" userId="617f8559cf6813cb" providerId="LiveId" clId="{7C2FE060-F823-4E40-94FB-BEBEFAC98EDD}" dt="2025-07-03T00:46:34.855" v="1407" actId="21"/>
          <ac:spMkLst>
            <pc:docMk/>
            <pc:sldMk cId="2312803425" sldId="267"/>
            <ac:spMk id="2" creationId="{D79FB1D8-31F6-FE7B-127D-1CF7BE3B1366}"/>
          </ac:spMkLst>
        </pc:spChg>
        <pc:spChg chg="mod">
          <ac:chgData name="shrishti shrivastava" userId="617f8559cf6813cb" providerId="LiveId" clId="{7C2FE060-F823-4E40-94FB-BEBEFAC98EDD}" dt="2025-07-03T00:46:52.652" v="1410" actId="255"/>
          <ac:spMkLst>
            <pc:docMk/>
            <pc:sldMk cId="2312803425" sldId="267"/>
            <ac:spMk id="3" creationId="{E3853920-9C09-E4C6-FF4A-79BB8D5DE258}"/>
          </ac:spMkLst>
        </pc:spChg>
        <pc:spChg chg="add mod">
          <ac:chgData name="shrishti shrivastava" userId="617f8559cf6813cb" providerId="LiveId" clId="{7C2FE060-F823-4E40-94FB-BEBEFAC98EDD}" dt="2025-07-03T00:47:51.432" v="1416" actId="20577"/>
          <ac:spMkLst>
            <pc:docMk/>
            <pc:sldMk cId="2312803425" sldId="267"/>
            <ac:spMk id="5" creationId="{C8F1D6F8-EEE8-F183-EB0A-BCB6F682E5D0}"/>
          </ac:spMkLst>
        </pc:spChg>
        <pc:spChg chg="add del mod">
          <ac:chgData name="shrishti shrivastava" userId="617f8559cf6813cb" providerId="LiveId" clId="{7C2FE060-F823-4E40-94FB-BEBEFAC98EDD}" dt="2025-07-03T00:47:16.648" v="1411" actId="21"/>
          <ac:spMkLst>
            <pc:docMk/>
            <pc:sldMk cId="2312803425" sldId="267"/>
            <ac:spMk id="7" creationId="{BE742A9C-0544-F456-D404-FC531E7BE851}"/>
          </ac:spMkLst>
        </pc:spChg>
        <pc:spChg chg="add mod">
          <ac:chgData name="shrishti shrivastava" userId="617f8559cf6813cb" providerId="LiveId" clId="{7C2FE060-F823-4E40-94FB-BEBEFAC98EDD}" dt="2025-07-03T00:48:50.340" v="1417"/>
          <ac:spMkLst>
            <pc:docMk/>
            <pc:sldMk cId="2312803425" sldId="267"/>
            <ac:spMk id="8" creationId="{F215FE9E-1AF1-2D4F-16BA-98EAE0C23480}"/>
          </ac:spMkLst>
        </pc:spChg>
        <pc:picChg chg="del">
          <ac:chgData name="shrishti shrivastava" userId="617f8559cf6813cb" providerId="LiveId" clId="{7C2FE060-F823-4E40-94FB-BEBEFAC98EDD}" dt="2025-07-03T00:45:05.727" v="1345" actId="478"/>
          <ac:picMkLst>
            <pc:docMk/>
            <pc:sldMk cId="2312803425" sldId="267"/>
            <ac:picMk id="4" creationId="{9DD11E82-AB6E-7E6B-751C-C81F4C08C170}"/>
          </ac:picMkLst>
        </pc:picChg>
      </pc:sldChg>
      <pc:sldChg chg="addSp delSp modSp mod">
        <pc:chgData name="shrishti shrivastava" userId="617f8559cf6813cb" providerId="LiveId" clId="{7C2FE060-F823-4E40-94FB-BEBEFAC98EDD}" dt="2025-07-03T00:09:53.183" v="580" actId="1076"/>
        <pc:sldMkLst>
          <pc:docMk/>
          <pc:sldMk cId="847742666" sldId="268"/>
        </pc:sldMkLst>
        <pc:spChg chg="mod">
          <ac:chgData name="shrishti shrivastava" userId="617f8559cf6813cb" providerId="LiveId" clId="{7C2FE060-F823-4E40-94FB-BEBEFAC98EDD}" dt="2025-07-03T00:09:09.354" v="575" actId="1076"/>
          <ac:spMkLst>
            <pc:docMk/>
            <pc:sldMk cId="847742666" sldId="268"/>
            <ac:spMk id="2" creationId="{84FC94C5-03A3-ADAE-6F1C-D07B1540CBD3}"/>
          </ac:spMkLst>
        </pc:spChg>
        <pc:picChg chg="add mod">
          <ac:chgData name="shrishti shrivastava" userId="617f8559cf6813cb" providerId="LiveId" clId="{7C2FE060-F823-4E40-94FB-BEBEFAC98EDD}" dt="2025-07-03T00:09:53.183" v="580" actId="1076"/>
          <ac:picMkLst>
            <pc:docMk/>
            <pc:sldMk cId="847742666" sldId="268"/>
            <ac:picMk id="4" creationId="{5CE58376-18E1-D575-E85B-67F01344FAE2}"/>
          </ac:picMkLst>
        </pc:picChg>
        <pc:picChg chg="del">
          <ac:chgData name="shrishti shrivastava" userId="617f8559cf6813cb" providerId="LiveId" clId="{7C2FE060-F823-4E40-94FB-BEBEFAC98EDD}" dt="2025-07-03T00:09:11.621" v="576" actId="478"/>
          <ac:picMkLst>
            <pc:docMk/>
            <pc:sldMk cId="847742666" sldId="268"/>
            <ac:picMk id="9" creationId="{D0DFFCE8-8A43-975B-E610-5404AC682FF2}"/>
          </ac:picMkLst>
        </pc:picChg>
      </pc:sldChg>
      <pc:sldChg chg="addSp delSp modSp add mod modClrScheme chgLayout">
        <pc:chgData name="shrishti shrivastava" userId="617f8559cf6813cb" providerId="LiveId" clId="{7C2FE060-F823-4E40-94FB-BEBEFAC98EDD}" dt="2025-07-03T01:03:51.955" v="1596" actId="255"/>
        <pc:sldMkLst>
          <pc:docMk/>
          <pc:sldMk cId="1077071444" sldId="269"/>
        </pc:sldMkLst>
        <pc:spChg chg="del mod ord">
          <ac:chgData name="shrishti shrivastava" userId="617f8559cf6813cb" providerId="LiveId" clId="{7C2FE060-F823-4E40-94FB-BEBEFAC98EDD}" dt="2025-07-03T00:52:36.847" v="1463" actId="21"/>
          <ac:spMkLst>
            <pc:docMk/>
            <pc:sldMk cId="1077071444" sldId="269"/>
            <ac:spMk id="2" creationId="{0394537E-3119-79F6-18A5-9465F3B2C5FA}"/>
          </ac:spMkLst>
        </pc:spChg>
        <pc:spChg chg="add del">
          <ac:chgData name="shrishti shrivastava" userId="617f8559cf6813cb" providerId="LiveId" clId="{7C2FE060-F823-4E40-94FB-BEBEFAC98EDD}" dt="2025-07-03T00:52:22.939" v="1460" actId="11529"/>
          <ac:spMkLst>
            <pc:docMk/>
            <pc:sldMk cId="1077071444" sldId="269"/>
            <ac:spMk id="3" creationId="{E954F3D7-8ACA-53A3-4B66-36073F845855}"/>
          </ac:spMkLst>
        </pc:spChg>
        <pc:spChg chg="mod ord">
          <ac:chgData name="shrishti shrivastava" userId="617f8559cf6813cb" providerId="LiveId" clId="{7C2FE060-F823-4E40-94FB-BEBEFAC98EDD}" dt="2025-07-03T01:03:51.955" v="1596" actId="255"/>
          <ac:spMkLst>
            <pc:docMk/>
            <pc:sldMk cId="1077071444" sldId="269"/>
            <ac:spMk id="5" creationId="{0F22CA5F-B74F-E542-A26F-B51184CCB16B}"/>
          </ac:spMkLst>
        </pc:spChg>
        <pc:spChg chg="add mod">
          <ac:chgData name="shrishti shrivastava" userId="617f8559cf6813cb" providerId="LiveId" clId="{7C2FE060-F823-4E40-94FB-BEBEFAC98EDD}" dt="2025-07-03T00:54:08.250" v="1501" actId="14100"/>
          <ac:spMkLst>
            <pc:docMk/>
            <pc:sldMk cId="1077071444" sldId="269"/>
            <ac:spMk id="6" creationId="{E3CC3840-CE29-428D-E804-DDE68EDC1C89}"/>
          </ac:spMkLst>
        </pc:spChg>
        <pc:spChg chg="add del mod">
          <ac:chgData name="shrishti shrivastava" userId="617f8559cf6813cb" providerId="LiveId" clId="{7C2FE060-F823-4E40-94FB-BEBEFAC98EDD}" dt="2025-07-03T00:54:15.282" v="1502" actId="1076"/>
          <ac:spMkLst>
            <pc:docMk/>
            <pc:sldMk cId="1077071444" sldId="269"/>
            <ac:spMk id="7" creationId="{4F995FC4-585A-FDAE-B644-03B63BFBDF96}"/>
          </ac:spMkLst>
        </pc:spChg>
      </pc:sldChg>
      <pc:sldChg chg="del">
        <pc:chgData name="shrishti shrivastava" userId="617f8559cf6813cb" providerId="LiveId" clId="{7C2FE060-F823-4E40-94FB-BEBEFAC98EDD}" dt="2025-07-03T00:11:04.984" v="581" actId="2696"/>
        <pc:sldMkLst>
          <pc:docMk/>
          <pc:sldMk cId="1454426770" sldId="269"/>
        </pc:sldMkLst>
      </pc:sldChg>
      <pc:sldChg chg="addSp delSp modSp mod">
        <pc:chgData name="shrishti shrivastava" userId="617f8559cf6813cb" providerId="LiveId" clId="{7C2FE060-F823-4E40-94FB-BEBEFAC98EDD}" dt="2025-07-02T23:44:56.790" v="333" actId="1076"/>
        <pc:sldMkLst>
          <pc:docMk/>
          <pc:sldMk cId="1073823104" sldId="270"/>
        </pc:sldMkLst>
        <pc:spChg chg="mod">
          <ac:chgData name="shrishti shrivastava" userId="617f8559cf6813cb" providerId="LiveId" clId="{7C2FE060-F823-4E40-94FB-BEBEFAC98EDD}" dt="2025-07-01T20:51:03.875" v="328" actId="20577"/>
          <ac:spMkLst>
            <pc:docMk/>
            <pc:sldMk cId="1073823104" sldId="270"/>
            <ac:spMk id="2" creationId="{AD6E1C6F-319E-622C-4CDF-3AC8A082C4E7}"/>
          </ac:spMkLst>
        </pc:spChg>
        <pc:picChg chg="add mod">
          <ac:chgData name="shrishti shrivastava" userId="617f8559cf6813cb" providerId="LiveId" clId="{7C2FE060-F823-4E40-94FB-BEBEFAC98EDD}" dt="2025-07-02T23:44:56.790" v="333" actId="1076"/>
          <ac:picMkLst>
            <pc:docMk/>
            <pc:sldMk cId="1073823104" sldId="270"/>
            <ac:picMk id="3" creationId="{D07BBCCE-53F8-6FAE-7B72-2CFDB8C12ACE}"/>
          </ac:picMkLst>
        </pc:picChg>
        <pc:picChg chg="del mod">
          <ac:chgData name="shrishti shrivastava" userId="617f8559cf6813cb" providerId="LiveId" clId="{7C2FE060-F823-4E40-94FB-BEBEFAC98EDD}" dt="2025-07-02T23:43:26.215" v="330" actId="478"/>
          <ac:picMkLst>
            <pc:docMk/>
            <pc:sldMk cId="1073823104" sldId="270"/>
            <ac:picMk id="4" creationId="{68A3EF7C-21FE-4B25-FD61-E9A5C9029C4D}"/>
          </ac:picMkLst>
        </pc:picChg>
      </pc:sldChg>
      <pc:sldChg chg="modSp mod">
        <pc:chgData name="shrishti shrivastava" userId="617f8559cf6813cb" providerId="LiveId" clId="{7C2FE060-F823-4E40-94FB-BEBEFAC98EDD}" dt="2025-07-02T23:45:43.373" v="382" actId="20577"/>
        <pc:sldMkLst>
          <pc:docMk/>
          <pc:sldMk cId="1875390607" sldId="272"/>
        </pc:sldMkLst>
        <pc:spChg chg="mod">
          <ac:chgData name="shrishti shrivastava" userId="617f8559cf6813cb" providerId="LiveId" clId="{7C2FE060-F823-4E40-94FB-BEBEFAC98EDD}" dt="2025-07-02T23:45:43.373" v="382" actId="20577"/>
          <ac:spMkLst>
            <pc:docMk/>
            <pc:sldMk cId="1875390607" sldId="272"/>
            <ac:spMk id="2" creationId="{D2A61F64-CEE8-29D7-0B95-F244E4F5C086}"/>
          </ac:spMkLst>
        </pc:spChg>
      </pc:sldChg>
      <pc:sldChg chg="del">
        <pc:chgData name="shrishti shrivastava" userId="617f8559cf6813cb" providerId="LiveId" clId="{7C2FE060-F823-4E40-94FB-BEBEFAC98EDD}" dt="2025-07-03T00:02:57.039" v="445" actId="2696"/>
        <pc:sldMkLst>
          <pc:docMk/>
          <pc:sldMk cId="1603156735" sldId="273"/>
        </pc:sldMkLst>
      </pc:sldChg>
      <pc:sldChg chg="del">
        <pc:chgData name="shrishti shrivastava" userId="617f8559cf6813cb" providerId="LiveId" clId="{7C2FE060-F823-4E40-94FB-BEBEFAC98EDD}" dt="2025-07-03T00:03:06.161" v="446" actId="2696"/>
        <pc:sldMkLst>
          <pc:docMk/>
          <pc:sldMk cId="3262218618" sldId="274"/>
        </pc:sldMkLst>
      </pc:sldChg>
      <pc:sldChg chg="del">
        <pc:chgData name="shrishti shrivastava" userId="617f8559cf6813cb" providerId="LiveId" clId="{7C2FE060-F823-4E40-94FB-BEBEFAC98EDD}" dt="2025-07-03T00:03:11.661" v="447" actId="2696"/>
        <pc:sldMkLst>
          <pc:docMk/>
          <pc:sldMk cId="775096715" sldId="275"/>
        </pc:sldMkLst>
      </pc:sldChg>
      <pc:sldChg chg="addSp delSp modSp mod">
        <pc:chgData name="shrishti shrivastava" userId="617f8559cf6813cb" providerId="LiveId" clId="{7C2FE060-F823-4E40-94FB-BEBEFAC98EDD}" dt="2025-07-03T00:14:13.280" v="653" actId="1076"/>
        <pc:sldMkLst>
          <pc:docMk/>
          <pc:sldMk cId="4130265553" sldId="277"/>
        </pc:sldMkLst>
        <pc:spChg chg="mod">
          <ac:chgData name="shrishti shrivastava" userId="617f8559cf6813cb" providerId="LiveId" clId="{7C2FE060-F823-4E40-94FB-BEBEFAC98EDD}" dt="2025-07-03T00:13:26.027" v="648" actId="20577"/>
          <ac:spMkLst>
            <pc:docMk/>
            <pc:sldMk cId="4130265553" sldId="277"/>
            <ac:spMk id="2" creationId="{EAED7316-7673-7496-D3C2-359FF21451B5}"/>
          </ac:spMkLst>
        </pc:spChg>
        <pc:picChg chg="add mod">
          <ac:chgData name="shrishti shrivastava" userId="617f8559cf6813cb" providerId="LiveId" clId="{7C2FE060-F823-4E40-94FB-BEBEFAC98EDD}" dt="2025-07-03T00:14:13.280" v="653" actId="1076"/>
          <ac:picMkLst>
            <pc:docMk/>
            <pc:sldMk cId="4130265553" sldId="277"/>
            <ac:picMk id="3" creationId="{B6257CDA-F17A-0F36-6B90-A3475854A729}"/>
          </ac:picMkLst>
        </pc:picChg>
        <pc:picChg chg="del">
          <ac:chgData name="shrishti shrivastava" userId="617f8559cf6813cb" providerId="LiveId" clId="{7C2FE060-F823-4E40-94FB-BEBEFAC98EDD}" dt="2025-07-03T00:13:28.507" v="649" actId="478"/>
          <ac:picMkLst>
            <pc:docMk/>
            <pc:sldMk cId="4130265553" sldId="277"/>
            <ac:picMk id="5" creationId="{075C2434-C811-B30E-8345-5B46C652F9A4}"/>
          </ac:picMkLst>
        </pc:picChg>
      </pc:sldChg>
      <pc:sldChg chg="addSp delSp modSp mod">
        <pc:chgData name="shrishti shrivastava" userId="617f8559cf6813cb" providerId="LiveId" clId="{7C2FE060-F823-4E40-94FB-BEBEFAC98EDD}" dt="2025-07-03T00:39:29.127" v="1249" actId="20577"/>
        <pc:sldMkLst>
          <pc:docMk/>
          <pc:sldMk cId="373876352" sldId="278"/>
        </pc:sldMkLst>
        <pc:spChg chg="mod">
          <ac:chgData name="shrishti shrivastava" userId="617f8559cf6813cb" providerId="LiveId" clId="{7C2FE060-F823-4E40-94FB-BEBEFAC98EDD}" dt="2025-07-03T00:39:29.127" v="1249" actId="20577"/>
          <ac:spMkLst>
            <pc:docMk/>
            <pc:sldMk cId="373876352" sldId="278"/>
            <ac:spMk id="2" creationId="{7D2241B4-B272-8E7A-12D8-3F100E7D9E95}"/>
          </ac:spMkLst>
        </pc:spChg>
        <pc:picChg chg="add del">
          <ac:chgData name="shrishti shrivastava" userId="617f8559cf6813cb" providerId="LiveId" clId="{7C2FE060-F823-4E40-94FB-BEBEFAC98EDD}" dt="2025-07-03T00:30:49.189" v="1049" actId="478"/>
          <ac:picMkLst>
            <pc:docMk/>
            <pc:sldMk cId="373876352" sldId="278"/>
            <ac:picMk id="15" creationId="{32169EBD-A95C-3ACE-B200-47564F62471F}"/>
          </ac:picMkLst>
        </pc:picChg>
      </pc:sldChg>
      <pc:sldChg chg="del">
        <pc:chgData name="shrishti shrivastava" userId="617f8559cf6813cb" providerId="LiveId" clId="{7C2FE060-F823-4E40-94FB-BEBEFAC98EDD}" dt="2025-07-03T00:12:05.790" v="584" actId="2696"/>
        <pc:sldMkLst>
          <pc:docMk/>
          <pc:sldMk cId="211763909" sldId="279"/>
        </pc:sldMkLst>
      </pc:sldChg>
      <pc:sldChg chg="del">
        <pc:chgData name="shrishti shrivastava" userId="617f8559cf6813cb" providerId="LiveId" clId="{7C2FE060-F823-4E40-94FB-BEBEFAC98EDD}" dt="2025-07-03T00:42:00.266" v="1339" actId="2696"/>
        <pc:sldMkLst>
          <pc:docMk/>
          <pc:sldMk cId="28971511" sldId="280"/>
        </pc:sldMkLst>
      </pc:sldChg>
      <pc:sldChg chg="add del">
        <pc:chgData name="shrishti shrivastava" userId="617f8559cf6813cb" providerId="LiveId" clId="{7C2FE060-F823-4E40-94FB-BEBEFAC98EDD}" dt="2025-07-03T00:43:31.333" v="1341" actId="2696"/>
        <pc:sldMkLst>
          <pc:docMk/>
          <pc:sldMk cId="1086207438" sldId="281"/>
        </pc:sldMkLst>
      </pc:sldChg>
      <pc:sldChg chg="del">
        <pc:chgData name="shrishti shrivastava" userId="617f8559cf6813cb" providerId="LiveId" clId="{7C2FE060-F823-4E40-94FB-BEBEFAC98EDD}" dt="2025-07-03T00:12:39.830" v="586" actId="2696"/>
        <pc:sldMkLst>
          <pc:docMk/>
          <pc:sldMk cId="3680589969" sldId="282"/>
        </pc:sldMkLst>
      </pc:sldChg>
      <pc:sldChg chg="del">
        <pc:chgData name="shrishti shrivastava" userId="617f8559cf6813cb" providerId="LiveId" clId="{7C2FE060-F823-4E40-94FB-BEBEFAC98EDD}" dt="2025-07-03T00:12:31.075" v="585" actId="2696"/>
        <pc:sldMkLst>
          <pc:docMk/>
          <pc:sldMk cId="4105456041" sldId="283"/>
        </pc:sldMkLst>
      </pc:sldChg>
      <pc:sldChg chg="del">
        <pc:chgData name="shrishti shrivastava" userId="617f8559cf6813cb" providerId="LiveId" clId="{7C2FE060-F823-4E40-94FB-BEBEFAC98EDD}" dt="2025-07-03T00:43:34.224" v="1342" actId="2696"/>
        <pc:sldMkLst>
          <pc:docMk/>
          <pc:sldMk cId="1644258770" sldId="284"/>
        </pc:sldMkLst>
      </pc:sldChg>
      <pc:sldChg chg="del">
        <pc:chgData name="shrishti shrivastava" userId="617f8559cf6813cb" providerId="LiveId" clId="{7C2FE060-F823-4E40-94FB-BEBEFAC98EDD}" dt="2025-07-03T00:11:59.306" v="583" actId="2696"/>
        <pc:sldMkLst>
          <pc:docMk/>
          <pc:sldMk cId="4240064559" sldId="285"/>
        </pc:sldMkLst>
      </pc:sldChg>
      <pc:sldChg chg="modSp mod">
        <pc:chgData name="shrishti shrivastava" userId="617f8559cf6813cb" providerId="LiveId" clId="{7C2FE060-F823-4E40-94FB-BEBEFAC98EDD}" dt="2025-07-03T00:30:22.107" v="1047" actId="20577"/>
        <pc:sldMkLst>
          <pc:docMk/>
          <pc:sldMk cId="2555992604" sldId="287"/>
        </pc:sldMkLst>
        <pc:spChg chg="mod">
          <ac:chgData name="shrishti shrivastava" userId="617f8559cf6813cb" providerId="LiveId" clId="{7C2FE060-F823-4E40-94FB-BEBEFAC98EDD}" dt="2025-07-03T00:30:22.107" v="1047" actId="20577"/>
          <ac:spMkLst>
            <pc:docMk/>
            <pc:sldMk cId="2555992604" sldId="287"/>
            <ac:spMk id="2" creationId="{D8463538-1693-8BA1-C72A-1A5972D98694}"/>
          </ac:spMkLst>
        </pc:spChg>
        <pc:spChg chg="mod">
          <ac:chgData name="shrishti shrivastava" userId="617f8559cf6813cb" providerId="LiveId" clId="{7C2FE060-F823-4E40-94FB-BEBEFAC98EDD}" dt="2025-07-03T00:21:35.504" v="733" actId="1076"/>
          <ac:spMkLst>
            <pc:docMk/>
            <pc:sldMk cId="2555992604" sldId="287"/>
            <ac:spMk id="6" creationId="{FF778ED2-481F-D164-D13F-98F85DB44599}"/>
          </ac:spMkLst>
        </pc:spChg>
      </pc:sldChg>
      <pc:sldChg chg="del">
        <pc:chgData name="shrishti shrivastava" userId="617f8559cf6813cb" providerId="LiveId" clId="{7C2FE060-F823-4E40-94FB-BEBEFAC98EDD}" dt="2025-07-03T00:03:18.425" v="448" actId="2696"/>
        <pc:sldMkLst>
          <pc:docMk/>
          <pc:sldMk cId="4276767151" sldId="288"/>
        </pc:sldMkLst>
      </pc:sldChg>
      <pc:sldChg chg="addSp delSp modSp mod">
        <pc:chgData name="shrishti shrivastava" userId="617f8559cf6813cb" providerId="LiveId" clId="{7C2FE060-F823-4E40-94FB-BEBEFAC98EDD}" dt="2025-07-03T00:16:38.885" v="701" actId="1076"/>
        <pc:sldMkLst>
          <pc:docMk/>
          <pc:sldMk cId="3440339711" sldId="289"/>
        </pc:sldMkLst>
        <pc:spChg chg="mod">
          <ac:chgData name="shrishti shrivastava" userId="617f8559cf6813cb" providerId="LiveId" clId="{7C2FE060-F823-4E40-94FB-BEBEFAC98EDD}" dt="2025-07-03T00:14:35.309" v="696" actId="20577"/>
          <ac:spMkLst>
            <pc:docMk/>
            <pc:sldMk cId="3440339711" sldId="289"/>
            <ac:spMk id="2" creationId="{DAEEC67E-987F-C3E6-F7EA-A46C8F67BCE6}"/>
          </ac:spMkLst>
        </pc:spChg>
        <pc:picChg chg="add mod">
          <ac:chgData name="shrishti shrivastava" userId="617f8559cf6813cb" providerId="LiveId" clId="{7C2FE060-F823-4E40-94FB-BEBEFAC98EDD}" dt="2025-07-03T00:16:38.885" v="701" actId="1076"/>
          <ac:picMkLst>
            <pc:docMk/>
            <pc:sldMk cId="3440339711" sldId="289"/>
            <ac:picMk id="3" creationId="{8B6CF460-E30D-3C92-9E29-E28C9DAC0578}"/>
          </ac:picMkLst>
        </pc:picChg>
        <pc:picChg chg="del">
          <ac:chgData name="shrishti shrivastava" userId="617f8559cf6813cb" providerId="LiveId" clId="{7C2FE060-F823-4E40-94FB-BEBEFAC98EDD}" dt="2025-07-03T00:14:37.251" v="697" actId="478"/>
          <ac:picMkLst>
            <pc:docMk/>
            <pc:sldMk cId="3440339711" sldId="289"/>
            <ac:picMk id="4" creationId="{E709A9FA-D1A3-CE6B-06F7-4FC3EDD5093E}"/>
          </ac:picMkLst>
        </pc:picChg>
      </pc:sldChg>
      <pc:sldChg chg="modSp mod">
        <pc:chgData name="shrishti shrivastava" userId="617f8559cf6813cb" providerId="LiveId" clId="{7C2FE060-F823-4E40-94FB-BEBEFAC98EDD}" dt="2025-07-03T00:40:23.342" v="1306" actId="20577"/>
        <pc:sldMkLst>
          <pc:docMk/>
          <pc:sldMk cId="1827707188" sldId="290"/>
        </pc:sldMkLst>
        <pc:spChg chg="mod">
          <ac:chgData name="shrishti shrivastava" userId="617f8559cf6813cb" providerId="LiveId" clId="{7C2FE060-F823-4E40-94FB-BEBEFAC98EDD}" dt="2025-07-03T00:40:23.342" v="1306" actId="20577"/>
          <ac:spMkLst>
            <pc:docMk/>
            <pc:sldMk cId="1827707188" sldId="290"/>
            <ac:spMk id="2" creationId="{000F2ACE-DEE9-9941-88BF-28B836A5235F}"/>
          </ac:spMkLst>
        </pc:spChg>
      </pc:sldChg>
      <pc:sldChg chg="del">
        <pc:chgData name="shrishti shrivastava" userId="617f8559cf6813cb" providerId="LiveId" clId="{7C2FE060-F823-4E40-94FB-BEBEFAC98EDD}" dt="2025-07-03T00:42:03.664" v="1340" actId="2696"/>
        <pc:sldMkLst>
          <pc:docMk/>
          <pc:sldMk cId="1840817912" sldId="293"/>
        </pc:sldMkLst>
      </pc:sldChg>
      <pc:sldChg chg="modSp mod">
        <pc:chgData name="shrishti shrivastava" userId="617f8559cf6813cb" providerId="LiveId" clId="{7C2FE060-F823-4E40-94FB-BEBEFAC98EDD}" dt="2025-07-03T00:41:40.346" v="1338" actId="20577"/>
        <pc:sldMkLst>
          <pc:docMk/>
          <pc:sldMk cId="4283779480" sldId="294"/>
        </pc:sldMkLst>
        <pc:spChg chg="mod">
          <ac:chgData name="shrishti shrivastava" userId="617f8559cf6813cb" providerId="LiveId" clId="{7C2FE060-F823-4E40-94FB-BEBEFAC98EDD}" dt="2025-07-03T00:41:40.346" v="1338" actId="20577"/>
          <ac:spMkLst>
            <pc:docMk/>
            <pc:sldMk cId="4283779480" sldId="294"/>
            <ac:spMk id="5" creationId="{F297008F-3B36-4F77-BF7D-B65218128467}"/>
          </ac:spMkLst>
        </pc:spChg>
      </pc:sldChg>
      <pc:sldChg chg="addSp delSp modSp mod modClrScheme chgLayout">
        <pc:chgData name="shrishti shrivastava" userId="617f8559cf6813cb" providerId="LiveId" clId="{7C2FE060-F823-4E40-94FB-BEBEFAC98EDD}" dt="2025-07-03T00:29:39.411" v="989" actId="255"/>
        <pc:sldMkLst>
          <pc:docMk/>
          <pc:sldMk cId="3421277595" sldId="295"/>
        </pc:sldMkLst>
        <pc:spChg chg="add mod">
          <ac:chgData name="shrishti shrivastava" userId="617f8559cf6813cb" providerId="LiveId" clId="{7C2FE060-F823-4E40-94FB-BEBEFAC98EDD}" dt="2025-07-03T00:24:47.041" v="772" actId="14100"/>
          <ac:spMkLst>
            <pc:docMk/>
            <pc:sldMk cId="3421277595" sldId="295"/>
            <ac:spMk id="3" creationId="{003F4F67-1F31-8920-C237-A3B8DBCF2454}"/>
          </ac:spMkLst>
        </pc:spChg>
        <pc:spChg chg="add mod">
          <ac:chgData name="shrishti shrivastava" userId="617f8559cf6813cb" providerId="LiveId" clId="{7C2FE060-F823-4E40-94FB-BEBEFAC98EDD}" dt="2025-07-03T00:25:59.154" v="881" actId="122"/>
          <ac:spMkLst>
            <pc:docMk/>
            <pc:sldMk cId="3421277595" sldId="295"/>
            <ac:spMk id="4" creationId="{10DF35D7-43CB-1F4E-D98A-270E29E93B27}"/>
          </ac:spMkLst>
        </pc:spChg>
        <pc:spChg chg="add del mod ord">
          <ac:chgData name="shrishti shrivastava" userId="617f8559cf6813cb" providerId="LiveId" clId="{7C2FE060-F823-4E40-94FB-BEBEFAC98EDD}" dt="2025-07-03T00:26:44.451" v="886" actId="21"/>
          <ac:spMkLst>
            <pc:docMk/>
            <pc:sldMk cId="3421277595" sldId="295"/>
            <ac:spMk id="6" creationId="{D3CD38AB-5516-81E8-C342-0A423531DE1E}"/>
          </ac:spMkLst>
        </pc:spChg>
        <pc:spChg chg="add del mod">
          <ac:chgData name="shrishti shrivastava" userId="617f8559cf6813cb" providerId="LiveId" clId="{7C2FE060-F823-4E40-94FB-BEBEFAC98EDD}" dt="2025-07-03T00:26:44.469" v="888"/>
          <ac:spMkLst>
            <pc:docMk/>
            <pc:sldMk cId="3421277595" sldId="295"/>
            <ac:spMk id="7" creationId="{0E945DC1-C1A4-9480-6080-0B4ED363C2DE}"/>
          </ac:spMkLst>
        </pc:spChg>
        <pc:spChg chg="mod ord">
          <ac:chgData name="shrishti shrivastava" userId="617f8559cf6813cb" providerId="LiveId" clId="{7C2FE060-F823-4E40-94FB-BEBEFAC98EDD}" dt="2025-07-03T00:29:39.411" v="989" actId="255"/>
          <ac:spMkLst>
            <pc:docMk/>
            <pc:sldMk cId="3421277595" sldId="295"/>
            <ac:spMk id="8" creationId="{3E29BE53-192B-C287-E270-BE0FC923568C}"/>
          </ac:spMkLst>
        </pc:spChg>
        <pc:picChg chg="add mod">
          <ac:chgData name="shrishti shrivastava" userId="617f8559cf6813cb" providerId="LiveId" clId="{7C2FE060-F823-4E40-94FB-BEBEFAC98EDD}" dt="2025-07-03T00:23:54.081" v="767" actId="14100"/>
          <ac:picMkLst>
            <pc:docMk/>
            <pc:sldMk cId="3421277595" sldId="295"/>
            <ac:picMk id="2" creationId="{310D1E3B-878C-6030-E4D2-67A18350A314}"/>
          </ac:picMkLst>
        </pc:picChg>
        <pc:picChg chg="del">
          <ac:chgData name="shrishti shrivastava" userId="617f8559cf6813cb" providerId="LiveId" clId="{7C2FE060-F823-4E40-94FB-BEBEFAC98EDD}" dt="2025-07-03T00:18:43.229" v="702" actId="478"/>
          <ac:picMkLst>
            <pc:docMk/>
            <pc:sldMk cId="3421277595" sldId="295"/>
            <ac:picMk id="5" creationId="{B607C76F-9B17-FF7B-E461-2BE6978ECC38}"/>
          </ac:picMkLst>
        </pc:picChg>
        <pc:picChg chg="add mod">
          <ac:chgData name="shrishti shrivastava" userId="617f8559cf6813cb" providerId="LiveId" clId="{7C2FE060-F823-4E40-94FB-BEBEFAC98EDD}" dt="2025-07-03T00:29:09.973" v="985" actId="1076"/>
          <ac:picMkLst>
            <pc:docMk/>
            <pc:sldMk cId="3421277595" sldId="295"/>
            <ac:picMk id="9" creationId="{15337CFA-1000-9428-9F8A-9CF5902CE856}"/>
          </ac:picMkLst>
        </pc:picChg>
      </pc:sldChg>
      <pc:sldChg chg="del">
        <pc:chgData name="shrishti shrivastava" userId="617f8559cf6813cb" providerId="LiveId" clId="{7C2FE060-F823-4E40-94FB-BEBEFAC98EDD}" dt="2025-07-03T00:50:53.809" v="1423" actId="2696"/>
        <pc:sldMkLst>
          <pc:docMk/>
          <pc:sldMk cId="2023720255" sldId="296"/>
        </pc:sldMkLst>
      </pc:sldChg>
      <pc:sldChg chg="addSp modSp mod modClrScheme chgLayout">
        <pc:chgData name="shrishti shrivastava" userId="617f8559cf6813cb" providerId="LiveId" clId="{7C2FE060-F823-4E40-94FB-BEBEFAC98EDD}" dt="2025-07-03T00:51:34.980" v="1456" actId="1076"/>
        <pc:sldMkLst>
          <pc:docMk/>
          <pc:sldMk cId="767560193" sldId="297"/>
        </pc:sldMkLst>
        <pc:spChg chg="mod ord">
          <ac:chgData name="shrishti shrivastava" userId="617f8559cf6813cb" providerId="LiveId" clId="{7C2FE060-F823-4E40-94FB-BEBEFAC98EDD}" dt="2025-07-03T00:50:39.049" v="1421" actId="700"/>
          <ac:spMkLst>
            <pc:docMk/>
            <pc:sldMk cId="767560193" sldId="297"/>
            <ac:spMk id="2" creationId="{E9CD4973-FE92-2D49-AD36-4468C2D00303}"/>
          </ac:spMkLst>
        </pc:spChg>
        <pc:spChg chg="add">
          <ac:chgData name="shrishti shrivastava" userId="617f8559cf6813cb" providerId="LiveId" clId="{7C2FE060-F823-4E40-94FB-BEBEFAC98EDD}" dt="2025-07-03T00:50:47.049" v="1422" actId="11529"/>
          <ac:spMkLst>
            <pc:docMk/>
            <pc:sldMk cId="767560193" sldId="297"/>
            <ac:spMk id="3" creationId="{E6311CB9-CCB7-DC78-32E3-D04E2E4D349D}"/>
          </ac:spMkLst>
        </pc:spChg>
        <pc:spChg chg="add mod">
          <ac:chgData name="shrishti shrivastava" userId="617f8559cf6813cb" providerId="LiveId" clId="{7C2FE060-F823-4E40-94FB-BEBEFAC98EDD}" dt="2025-07-03T00:51:34.980" v="1456" actId="1076"/>
          <ac:spMkLst>
            <pc:docMk/>
            <pc:sldMk cId="767560193" sldId="297"/>
            <ac:spMk id="4" creationId="{F4C4B9D0-E876-0BFE-9E09-5C1D3048E3BD}"/>
          </ac:spMkLst>
        </pc:spChg>
      </pc:sldChg>
      <pc:sldChg chg="modSp add del mod">
        <pc:chgData name="shrishti shrivastava" userId="617f8559cf6813cb" providerId="LiveId" clId="{7C2FE060-F823-4E40-94FB-BEBEFAC98EDD}" dt="2025-07-01T18:33:37.216" v="16" actId="2696"/>
        <pc:sldMkLst>
          <pc:docMk/>
          <pc:sldMk cId="1965256701" sldId="298"/>
        </pc:sldMkLst>
      </pc:sldChg>
      <pc:sldChg chg="addSp delSp modSp add mod ord">
        <pc:chgData name="shrishti shrivastava" userId="617f8559cf6813cb" providerId="LiveId" clId="{7C2FE060-F823-4E40-94FB-BEBEFAC98EDD}" dt="2025-07-01T18:39:08.172" v="86"/>
        <pc:sldMkLst>
          <pc:docMk/>
          <pc:sldMk cId="4244972986" sldId="299"/>
        </pc:sldMkLst>
        <pc:spChg chg="add mod">
          <ac:chgData name="shrishti shrivastava" userId="617f8559cf6813cb" providerId="LiveId" clId="{7C2FE060-F823-4E40-94FB-BEBEFAC98EDD}" dt="2025-07-01T18:37:26.231" v="37" actId="1076"/>
          <ac:spMkLst>
            <pc:docMk/>
            <pc:sldMk cId="4244972986" sldId="299"/>
            <ac:spMk id="4" creationId="{450B20B3-2A4C-0367-A82B-540941B5F303}"/>
          </ac:spMkLst>
        </pc:spChg>
        <pc:spChg chg="add mod">
          <ac:chgData name="shrishti shrivastava" userId="617f8559cf6813cb" providerId="LiveId" clId="{7C2FE060-F823-4E40-94FB-BEBEFAC98EDD}" dt="2025-07-01T18:37:32.735" v="38" actId="1076"/>
          <ac:spMkLst>
            <pc:docMk/>
            <pc:sldMk cId="4244972986" sldId="299"/>
            <ac:spMk id="5" creationId="{56B223DD-7AE7-A516-4FAB-2561BCC5A12E}"/>
          </ac:spMkLst>
        </pc:spChg>
        <pc:spChg chg="add mod">
          <ac:chgData name="shrishti shrivastava" userId="617f8559cf6813cb" providerId="LiveId" clId="{7C2FE060-F823-4E40-94FB-BEBEFAC98EDD}" dt="2025-07-01T18:37:17.456" v="36" actId="1076"/>
          <ac:spMkLst>
            <pc:docMk/>
            <pc:sldMk cId="4244972986" sldId="299"/>
            <ac:spMk id="7" creationId="{96D3A000-A63F-4127-A1C6-50FAF12144E7}"/>
          </ac:spMkLst>
        </pc:spChg>
        <pc:picChg chg="add mod">
          <ac:chgData name="shrishti shrivastava" userId="617f8559cf6813cb" providerId="LiveId" clId="{7C2FE060-F823-4E40-94FB-BEBEFAC98EDD}" dt="2025-07-01T18:31:51.807" v="10" actId="14100"/>
          <ac:picMkLst>
            <pc:docMk/>
            <pc:sldMk cId="4244972986" sldId="299"/>
            <ac:picMk id="3" creationId="{945849DF-DDDC-23F5-52BA-E416FEA337A0}"/>
          </ac:picMkLst>
        </pc:picChg>
      </pc:sldChg>
      <pc:sldChg chg="addSp delSp modSp add del mod">
        <pc:chgData name="shrishti shrivastava" userId="617f8559cf6813cb" providerId="LiveId" clId="{7C2FE060-F823-4E40-94FB-BEBEFAC98EDD}" dt="2025-07-01T18:45:20.697" v="197" actId="2696"/>
        <pc:sldMkLst>
          <pc:docMk/>
          <pc:sldMk cId="656430054" sldId="300"/>
        </pc:sldMkLst>
      </pc:sldChg>
      <pc:sldChg chg="addSp new del mod">
        <pc:chgData name="shrishti shrivastava" userId="617f8559cf6813cb" providerId="LiveId" clId="{7C2FE060-F823-4E40-94FB-BEBEFAC98EDD}" dt="2025-07-01T18:47:14.177" v="207" actId="2696"/>
        <pc:sldMkLst>
          <pc:docMk/>
          <pc:sldMk cId="4268454929" sldId="301"/>
        </pc:sldMkLst>
      </pc:sldChg>
      <pc:sldChg chg="addSp delSp modSp add mod modClrScheme chgLayout">
        <pc:chgData name="shrishti shrivastava" userId="617f8559cf6813cb" providerId="LiveId" clId="{7C2FE060-F823-4E40-94FB-BEBEFAC98EDD}" dt="2025-07-01T18:52:27.952" v="278" actId="255"/>
        <pc:sldMkLst>
          <pc:docMk/>
          <pc:sldMk cId="0" sldId="302"/>
        </pc:sldMkLst>
        <pc:spChg chg="add">
          <ac:chgData name="shrishti shrivastava" userId="617f8559cf6813cb" providerId="LiveId" clId="{7C2FE060-F823-4E40-94FB-BEBEFAC98EDD}" dt="2025-07-01T18:47:25.064" v="208" actId="11529"/>
          <ac:spMkLst>
            <pc:docMk/>
            <pc:sldMk cId="0" sldId="302"/>
            <ac:spMk id="2" creationId="{351D5733-0DA4-15C0-8F3B-DE9EC24A9743}"/>
          </ac:spMkLst>
        </pc:spChg>
        <pc:spChg chg="add mod">
          <ac:chgData name="shrishti shrivastava" userId="617f8559cf6813cb" providerId="LiveId" clId="{7C2FE060-F823-4E40-94FB-BEBEFAC98EDD}" dt="2025-07-01T18:48:34.611" v="244" actId="1076"/>
          <ac:spMkLst>
            <pc:docMk/>
            <pc:sldMk cId="0" sldId="302"/>
            <ac:spMk id="5" creationId="{CA621CB4-4E67-AA95-BDAF-2B4D604BABFD}"/>
          </ac:spMkLst>
        </pc:spChg>
        <pc:spChg chg="mod">
          <ac:chgData name="shrishti shrivastava" userId="617f8559cf6813cb" providerId="LiveId" clId="{7C2FE060-F823-4E40-94FB-BEBEFAC98EDD}" dt="2025-07-01T18:51:43.200" v="273" actId="255"/>
          <ac:spMkLst>
            <pc:docMk/>
            <pc:sldMk cId="0" sldId="302"/>
            <ac:spMk id="93" creationId="{00000000-0000-0000-0000-000000000000}"/>
          </ac:spMkLst>
        </pc:spChg>
        <pc:spChg chg="mod">
          <ac:chgData name="shrishti shrivastava" userId="617f8559cf6813cb" providerId="LiveId" clId="{7C2FE060-F823-4E40-94FB-BEBEFAC98EDD}" dt="2025-07-01T18:51:58.702" v="275" actId="255"/>
          <ac:spMkLst>
            <pc:docMk/>
            <pc:sldMk cId="0" sldId="302"/>
            <ac:spMk id="96" creationId="{00000000-0000-0000-0000-000000000000}"/>
          </ac:spMkLst>
        </pc:spChg>
        <pc:spChg chg="mod">
          <ac:chgData name="shrishti shrivastava" userId="617f8559cf6813cb" providerId="LiveId" clId="{7C2FE060-F823-4E40-94FB-BEBEFAC98EDD}" dt="2025-07-01T18:52:27.952" v="278" actId="255"/>
          <ac:spMkLst>
            <pc:docMk/>
            <pc:sldMk cId="0" sldId="302"/>
            <ac:spMk id="100" creationId="{00000000-0000-0000-0000-000000000000}"/>
          </ac:spMkLst>
        </pc:spChg>
        <pc:spChg chg="mod">
          <ac:chgData name="shrishti shrivastava" userId="617f8559cf6813cb" providerId="LiveId" clId="{7C2FE060-F823-4E40-94FB-BEBEFAC98EDD}" dt="2025-07-01T18:51:36.303" v="272" actId="255"/>
          <ac:spMkLst>
            <pc:docMk/>
            <pc:sldMk cId="0" sldId="302"/>
            <ac:spMk id="103" creationId="{00000000-0000-0000-0000-000000000000}"/>
          </ac:spMkLst>
        </pc:spChg>
      </pc:sldChg>
      <pc:sldChg chg="new del">
        <pc:chgData name="shrishti shrivastava" userId="617f8559cf6813cb" providerId="LiveId" clId="{7C2FE060-F823-4E40-94FB-BEBEFAC98EDD}" dt="2025-07-01T18:46:20.438" v="200" actId="2696"/>
        <pc:sldMkLst>
          <pc:docMk/>
          <pc:sldMk cId="2117757725" sldId="302"/>
        </pc:sldMkLst>
      </pc:sldChg>
      <pc:sldChg chg="add del">
        <pc:chgData name="shrishti shrivastava" userId="617f8559cf6813cb" providerId="LiveId" clId="{7C2FE060-F823-4E40-94FB-BEBEFAC98EDD}" dt="2025-07-01T18:46:39.363" v="203" actId="2696"/>
        <pc:sldMkLst>
          <pc:docMk/>
          <pc:sldMk cId="3319757123" sldId="302"/>
        </pc:sldMkLst>
      </pc:sldChg>
      <pc:sldChg chg="new del">
        <pc:chgData name="shrishti shrivastava" userId="617f8559cf6813cb" providerId="LiveId" clId="{7C2FE060-F823-4E40-94FB-BEBEFAC98EDD}" dt="2025-07-02T23:57:00.966" v="385" actId="2696"/>
        <pc:sldMkLst>
          <pc:docMk/>
          <pc:sldMk cId="318321047" sldId="303"/>
        </pc:sldMkLst>
      </pc:sldChg>
      <pc:sldChg chg="addSp delSp modSp add mod modClrScheme chgLayout">
        <pc:chgData name="shrishti shrivastava" userId="617f8559cf6813cb" providerId="LiveId" clId="{7C2FE060-F823-4E40-94FB-BEBEFAC98EDD}" dt="2025-07-03T00:00:21.451" v="444" actId="1076"/>
        <pc:sldMkLst>
          <pc:docMk/>
          <pc:sldMk cId="3657292429" sldId="304"/>
        </pc:sldMkLst>
        <pc:spChg chg="add del mod ord">
          <ac:chgData name="shrishti shrivastava" userId="617f8559cf6813cb" providerId="LiveId" clId="{7C2FE060-F823-4E40-94FB-BEBEFAC98EDD}" dt="2025-07-02T23:59:02.647" v="397" actId="21"/>
          <ac:spMkLst>
            <pc:docMk/>
            <pc:sldMk cId="3657292429" sldId="304"/>
            <ac:spMk id="2" creationId="{FCC43383-076C-AF7B-E008-9764CBCDEDBF}"/>
          </ac:spMkLst>
        </pc:spChg>
        <pc:spChg chg="mod ord">
          <ac:chgData name="shrishti shrivastava" userId="617f8559cf6813cb" providerId="LiveId" clId="{7C2FE060-F823-4E40-94FB-BEBEFAC98EDD}" dt="2025-07-02T23:57:36.648" v="387" actId="1076"/>
          <ac:spMkLst>
            <pc:docMk/>
            <pc:sldMk cId="3657292429" sldId="304"/>
            <ac:spMk id="3" creationId="{D0BDEA65-96D4-7FA9-85D9-E264E6307281}"/>
          </ac:spMkLst>
        </pc:spChg>
        <pc:spChg chg="add del">
          <ac:chgData name="shrishti shrivastava" userId="617f8559cf6813cb" providerId="LiveId" clId="{7C2FE060-F823-4E40-94FB-BEBEFAC98EDD}" dt="2025-07-02T23:58:27.058" v="392" actId="11529"/>
          <ac:spMkLst>
            <pc:docMk/>
            <pc:sldMk cId="3657292429" sldId="304"/>
            <ac:spMk id="5" creationId="{F1BB0DF1-FD6A-49B1-BEB5-62025D8AFEEA}"/>
          </ac:spMkLst>
        </pc:spChg>
        <pc:spChg chg="add">
          <ac:chgData name="shrishti shrivastava" userId="617f8559cf6813cb" providerId="LiveId" clId="{7C2FE060-F823-4E40-94FB-BEBEFAC98EDD}" dt="2025-07-02T23:59:12.871" v="398" actId="11529"/>
          <ac:spMkLst>
            <pc:docMk/>
            <pc:sldMk cId="3657292429" sldId="304"/>
            <ac:spMk id="6" creationId="{09A526C8-2A00-A4E7-BD95-232057AA9DE7}"/>
          </ac:spMkLst>
        </pc:spChg>
        <pc:spChg chg="add del mod">
          <ac:chgData name="shrishti shrivastava" userId="617f8559cf6813cb" providerId="LiveId" clId="{7C2FE060-F823-4E40-94FB-BEBEFAC98EDD}" dt="2025-07-03T00:00:21.451" v="444" actId="1076"/>
          <ac:spMkLst>
            <pc:docMk/>
            <pc:sldMk cId="3657292429" sldId="304"/>
            <ac:spMk id="7" creationId="{66344637-42DC-0E9A-A90E-DDA3E1AFCF57}"/>
          </ac:spMkLst>
        </pc:spChg>
        <pc:graphicFrameChg chg="mod">
          <ac:chgData name="shrishti shrivastava" userId="617f8559cf6813cb" providerId="LiveId" clId="{7C2FE060-F823-4E40-94FB-BEBEFAC98EDD}" dt="2025-07-02T23:58:00.596" v="388"/>
          <ac:graphicFrameMkLst>
            <pc:docMk/>
            <pc:sldMk cId="3657292429" sldId="304"/>
            <ac:graphicFrameMk id="4" creationId="{86F86649-EB3D-BB87-40F6-151F0A8114FA}"/>
          </ac:graphicFrameMkLst>
        </pc:graphicFrameChg>
      </pc:sldChg>
      <pc:sldChg chg="modSp add del mod">
        <pc:chgData name="shrishti shrivastava" userId="617f8559cf6813cb" providerId="LiveId" clId="{7C2FE060-F823-4E40-94FB-BEBEFAC98EDD}" dt="2025-07-03T01:00:10.083" v="1594" actId="2696"/>
        <pc:sldMkLst>
          <pc:docMk/>
          <pc:sldMk cId="0" sldId="305"/>
        </pc:sldMkLst>
        <pc:spChg chg="mod">
          <ac:chgData name="shrishti shrivastava" userId="617f8559cf6813cb" providerId="LiveId" clId="{7C2FE060-F823-4E40-94FB-BEBEFAC98EDD}" dt="2025-07-03T00:56:24.230" v="1553" actId="207"/>
          <ac:spMkLst>
            <pc:docMk/>
            <pc:sldMk cId="0" sldId="305"/>
            <ac:spMk id="164" creationId="{00000000-0000-0000-0000-000000000000}"/>
          </ac:spMkLst>
        </pc:spChg>
        <pc:spChg chg="mod">
          <ac:chgData name="shrishti shrivastava" userId="617f8559cf6813cb" providerId="LiveId" clId="{7C2FE060-F823-4E40-94FB-BEBEFAC98EDD}" dt="2025-07-03T00:59:29.756" v="1585" actId="20577"/>
          <ac:spMkLst>
            <pc:docMk/>
            <pc:sldMk cId="0" sldId="305"/>
            <ac:spMk id="165" creationId="{00000000-0000-0000-0000-000000000000}"/>
          </ac:spMkLst>
        </pc:spChg>
        <pc:spChg chg="mod">
          <ac:chgData name="shrishti shrivastava" userId="617f8559cf6813cb" providerId="LiveId" clId="{7C2FE060-F823-4E40-94FB-BEBEFAC98EDD}" dt="2025-07-03T00:59:43.601" v="1592" actId="20577"/>
          <ac:spMkLst>
            <pc:docMk/>
            <pc:sldMk cId="0" sldId="305"/>
            <ac:spMk id="168" creationId="{00000000-0000-0000-0000-000000000000}"/>
          </ac:spMkLst>
        </pc:spChg>
        <pc:spChg chg="mod">
          <ac:chgData name="shrishti shrivastava" userId="617f8559cf6813cb" providerId="LiveId" clId="{7C2FE060-F823-4E40-94FB-BEBEFAC98EDD}" dt="2025-07-03T00:59:52.554" v="1593" actId="207"/>
          <ac:spMkLst>
            <pc:docMk/>
            <pc:sldMk cId="0" sldId="305"/>
            <ac:spMk id="171" creationId="{00000000-0000-0000-0000-000000000000}"/>
          </ac:spMkLst>
        </pc:spChg>
        <pc:spChg chg="mod">
          <ac:chgData name="shrishti shrivastava" userId="617f8559cf6813cb" providerId="LiveId" clId="{7C2FE060-F823-4E40-94FB-BEBEFAC98EDD}" dt="2025-07-03T00:56:41.405" v="1560" actId="207"/>
          <ac:spMkLst>
            <pc:docMk/>
            <pc:sldMk cId="0" sldId="305"/>
            <ac:spMk id="177" creationId="{00000000-0000-0000-0000-000000000000}"/>
          </ac:spMkLst>
        </pc:spChg>
        <pc:grpChg chg="mod">
          <ac:chgData name="shrishti shrivastava" userId="617f8559cf6813cb" providerId="LiveId" clId="{7C2FE060-F823-4E40-94FB-BEBEFAC98EDD}" dt="2025-07-03T00:57:24.625" v="1565" actId="14100"/>
          <ac:grpSpMkLst>
            <pc:docMk/>
            <pc:sldMk cId="0" sldId="305"/>
            <ac:grpSpMk id="166" creationId="{00000000-0000-0000-0000-000000000000}"/>
          </ac:grpSpMkLst>
        </pc:grpChg>
        <pc:grpChg chg="mod">
          <ac:chgData name="shrishti shrivastava" userId="617f8559cf6813cb" providerId="LiveId" clId="{7C2FE060-F823-4E40-94FB-BEBEFAC98EDD}" dt="2025-07-03T00:57:28.577" v="1566" actId="14100"/>
          <ac:grpSpMkLst>
            <pc:docMk/>
            <pc:sldMk cId="0" sldId="305"/>
            <ac:grpSpMk id="169" creationId="{00000000-0000-0000-0000-000000000000}"/>
          </ac:grpSpMkLst>
        </pc:grpChg>
        <pc:grpChg chg="mod">
          <ac:chgData name="shrishti shrivastava" userId="617f8559cf6813cb" providerId="LiveId" clId="{7C2FE060-F823-4E40-94FB-BEBEFAC98EDD}" dt="2025-07-03T00:57:32.419" v="1567" actId="14100"/>
          <ac:grpSpMkLst>
            <pc:docMk/>
            <pc:sldMk cId="0" sldId="305"/>
            <ac:grpSpMk id="172" creationId="{00000000-0000-0000-0000-000000000000}"/>
          </ac:grpSpMkLst>
        </pc:grpChg>
      </pc:sldChg>
      <pc:sldChg chg="add del">
        <pc:chgData name="shrishti shrivastava" userId="617f8559cf6813cb" providerId="LiveId" clId="{7C2FE060-F823-4E40-94FB-BEBEFAC98EDD}" dt="2025-07-03T00:29:48.483" v="990" actId="2696"/>
        <pc:sldMkLst>
          <pc:docMk/>
          <pc:sldMk cId="2416434422" sldId="305"/>
        </pc:sldMkLst>
      </pc:sldChg>
      <pc:sldChg chg="modSp add mod modClrScheme chgLayout">
        <pc:chgData name="shrishti shrivastava" userId="617f8559cf6813cb" providerId="LiveId" clId="{7C2FE060-F823-4E40-94FB-BEBEFAC98EDD}" dt="2025-07-03T01:04:02.656" v="1598" actId="255"/>
        <pc:sldMkLst>
          <pc:docMk/>
          <pc:sldMk cId="3051112042" sldId="306"/>
        </pc:sldMkLst>
        <pc:spChg chg="mod ord">
          <ac:chgData name="shrishti shrivastava" userId="617f8559cf6813cb" providerId="LiveId" clId="{7C2FE060-F823-4E40-94FB-BEBEFAC98EDD}" dt="2025-07-03T00:56:28.109" v="1556" actId="14100"/>
          <ac:spMkLst>
            <pc:docMk/>
            <pc:sldMk cId="3051112042" sldId="306"/>
            <ac:spMk id="2" creationId="{466D453F-E453-685A-BB18-0943411D5E55}"/>
          </ac:spMkLst>
        </pc:spChg>
        <pc:spChg chg="mod ord">
          <ac:chgData name="shrishti shrivastava" userId="617f8559cf6813cb" providerId="LiveId" clId="{7C2FE060-F823-4E40-94FB-BEBEFAC98EDD}" dt="2025-07-03T01:04:02.656" v="1598" actId="255"/>
          <ac:spMkLst>
            <pc:docMk/>
            <pc:sldMk cId="3051112042" sldId="306"/>
            <ac:spMk id="4" creationId="{82673472-F84C-EE92-A6DB-7A373611F1A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SQL%20Project\Subjective%20question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 sz="1400" dirty="0"/>
              <a:t>Comparison between Short-term &amp; Long-term Customer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Sheet6!$B$1</c:f>
              <c:strCache>
                <c:ptCount val="1"/>
                <c:pt idx="0">
                  <c:v>total_spending</c:v>
                </c:pt>
              </c:strCache>
            </c:strRef>
          </c:tx>
          <c:spPr>
            <a:solidFill>
              <a:schemeClr val="accent1">
                <a:shade val="80000"/>
                <a:satMod val="15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6971538312080755E-2"/>
                  <c:y val="-4.86274588634911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203-44B2-8D2D-286597642A0C}"/>
                </c:ext>
              </c:extLst>
            </c:dLbl>
            <c:dLbl>
              <c:idx val="1"/>
              <c:layout>
                <c:manualLayout>
                  <c:x val="2.9143645205542454E-2"/>
                  <c:y val="-6.68627559373002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203-44B2-8D2D-286597642A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Sheet6!$B$2:$B$3</c:f>
              <c:numCache>
                <c:formatCode>General</c:formatCode>
                <c:ptCount val="2"/>
                <c:pt idx="0">
                  <c:v>28034.82</c:v>
                </c:pt>
                <c:pt idx="1">
                  <c:v>19468.349999999999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203-44B2-8D2D-286597642A0C}"/>
            </c:ext>
          </c:extLst>
        </c:ser>
        <c:ser>
          <c:idx val="1"/>
          <c:order val="1"/>
          <c:tx>
            <c:strRef>
              <c:f>Sheet6!$C$1</c:f>
              <c:strCache>
                <c:ptCount val="1"/>
                <c:pt idx="0">
                  <c:v>basket_size</c:v>
                </c:pt>
              </c:strCache>
            </c:strRef>
          </c:tx>
          <c:spPr>
            <a:solidFill>
              <a:schemeClr val="accent2">
                <a:shade val="80000"/>
                <a:satMod val="15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2.0584331636274048E-2"/>
                  <c:y val="-5.470589122142759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203-44B2-8D2D-286597642A0C}"/>
                </c:ext>
              </c:extLst>
            </c:dLbl>
            <c:dLbl>
              <c:idx val="1"/>
              <c:layout>
                <c:manualLayout>
                  <c:x val="3.8595621818013751E-2"/>
                  <c:y val="-4.55882426845230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203-44B2-8D2D-286597642A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Sheet6!$C$2:$C$3</c:f>
              <c:numCache>
                <c:formatCode>General</c:formatCode>
                <c:ptCount val="2"/>
                <c:pt idx="0">
                  <c:v>2762</c:v>
                </c:pt>
                <c:pt idx="1">
                  <c:v>1995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203-44B2-8D2D-286597642A0C}"/>
            </c:ext>
          </c:extLst>
        </c:ser>
        <c:ser>
          <c:idx val="2"/>
          <c:order val="2"/>
          <c:tx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3">
                <a:shade val="80000"/>
                <a:satMod val="150000"/>
              </a:schemeClr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6.6793896475421076E-3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C203-44B2-8D2D-286597642A0C}"/>
                </c:ext>
              </c:extLst>
            </c:dLbl>
            <c:dLbl>
              <c:idx val="1"/>
              <c:layout>
                <c:manualLayout>
                  <c:x val="8.9058528633894352E-3"/>
                  <c:y val="-3.007518796992481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C203-44B2-8D2D-286597642A0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Sheet6!$A$2:$A$3</c:f>
              <c:strCache>
                <c:ptCount val="2"/>
                <c:pt idx="0">
                  <c:v>Long-term Customer</c:v>
                </c:pt>
                <c:pt idx="1">
                  <c:v>Short-term Customer</c:v>
                </c:pt>
              </c:strCache>
            </c:strRef>
          </c:cat>
          <c:val>
            <c:numRef>
              <c:f>Sheet6!$D$2:$D$3</c:f>
              <c:numCache>
                <c:formatCode>General</c:formatCode>
                <c:ptCount val="2"/>
                <c:pt idx="0">
                  <c:v>32</c:v>
                </c:pt>
                <c:pt idx="1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203-44B2-8D2D-286597642A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834873296"/>
        <c:axId val="835775872"/>
        <c:axId val="0"/>
      </c:bar3DChart>
      <c:catAx>
        <c:axId val="834873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ln>
                  <a:noFill/>
                </a:ln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5775872"/>
        <c:crosses val="autoZero"/>
        <c:auto val="1"/>
        <c:lblAlgn val="ctr"/>
        <c:lblOffset val="100"/>
        <c:noMultiLvlLbl val="0"/>
      </c:catAx>
      <c:valAx>
        <c:axId val="8357758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87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040FA-A1E0-40A6-98DD-AE634B1D46C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05E8D8-3DA7-423F-B580-59E25E96D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825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78ca48709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078ca48709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5E8D8-3DA7-423F-B580-59E25E96D2D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246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534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40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82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20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0790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56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43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97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654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348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16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B6508DB-95D0-42D0-AF8F-EEFA46DAEA30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3DEC365-6A25-4943-859A-B70F331BDC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528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hebluediamondgallery.com/handwriting/m/methodology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849E-96FB-1055-B00D-42C397FFF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09625"/>
            <a:ext cx="8825658" cy="3329581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CHINOOK MUSIC STORE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B02EC7-13CD-94D2-5C8C-40F205F3D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</a:t>
            </a: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SHRISHTI SHRIVASTAVA</a:t>
            </a:r>
          </a:p>
        </p:txBody>
      </p:sp>
    </p:spTree>
    <p:extLst>
      <p:ext uri="{BB962C8B-B14F-4D97-AF65-F5344CB8AC3E}">
        <p14:creationId xmlns:p14="http://schemas.microsoft.com/office/powerpoint/2010/main" val="995143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26A56-C40E-F02B-E813-90464CCA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C6F-319E-622C-4CDF-3AC8A082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2748" cy="46011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EMOGRAPHIC</a:t>
            </a:r>
            <a:b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40B68B-9D02-C140-1C60-8D6A863CA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7027" y="3968686"/>
            <a:ext cx="8191600" cy="2279714"/>
          </a:xfrm>
          <a:noFill/>
        </p:spPr>
        <p:txBody>
          <a:bodyPr>
            <a:normAutofit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slide provides an overview of the customers distributed across different geographic locations.</a:t>
            </a:r>
          </a:p>
          <a:p>
            <a:pPr fontAlgn="base">
              <a:spcBef>
                <a:spcPts val="0"/>
              </a:spcBef>
              <a:buClrTx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has the highest number of customers in the list followed by Canada, France, Brazil and Germany.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Other countries like Portugal, India, Spain, Belgium, Argentina, Norway etc. have 1 or 2 customers. 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BBCCE-53F8-6FAE-7B72-2CFDB8C1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456" y="842073"/>
            <a:ext cx="5822185" cy="286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23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8CAB-9B3C-6A4E-BFAF-D68D1CEAE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1F64-CEE8-29D7-0B95-F244E4F5C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ACROSS COUNTRIES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9BCE74-8CB4-62BD-184B-F655A058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86" y="3770722"/>
            <a:ext cx="8276439" cy="2477677"/>
          </a:xfrm>
          <a:noFill/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bar chart shows us the revenue based on the track sales in all the countries. 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better visualization, we have considered the top 10 countries in terms of revenue.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highest sale is in USA with an amount of 1040.49 and 131 purchases, followed by Canada and Brazil in the 2</a:t>
            </a:r>
            <a:r>
              <a:rPr lang="en-IN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3</a:t>
            </a:r>
            <a:r>
              <a:rPr lang="en-IN" baseline="30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places respectively.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visualization helps us to focus on the sales based on the geographic location.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ADB53-E6E6-8B3C-CCD7-57D8EA74A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757" y="923827"/>
            <a:ext cx="6438507" cy="26515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5390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EA65-96D4-7FA9-85D9-E264E630728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59764" y="1927123"/>
            <a:ext cx="540543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Key Takeaways</a:t>
            </a:r>
            <a:r>
              <a:rPr lang="en-US" sz="2400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: -</a:t>
            </a:r>
          </a:p>
          <a:p>
            <a:r>
              <a:rPr lang="en-US" sz="2400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 Long-term customers are better in all aspects(frequency, basket size, and total spending).</a:t>
            </a:r>
          </a:p>
          <a:p>
            <a:r>
              <a:rPr lang="en-US" sz="2400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It shows that customer loyalty plays an important role in increasing a company's revenue because long-term customers tend to buy more than short-term customers. </a:t>
            </a:r>
          </a:p>
          <a:p>
            <a:r>
              <a:rPr lang="en-US" sz="2400" dirty="0">
                <a:solidFill>
                  <a:srgbClr val="000000"/>
                </a:solidFill>
                <a:ea typeface="Arial" panose="020B0604020202020204" pitchFamily="34" charset="0"/>
                <a:cs typeface="Arial" panose="020B0604020202020204" pitchFamily="34" charset="0"/>
              </a:rPr>
              <a:t>Therefore, the company should focus on the retention rate of the customers to increase sales over time.</a:t>
            </a:r>
          </a:p>
          <a:p>
            <a:endParaRPr lang="en-IN" sz="3200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6F86649-EB3D-BB87-40F6-151F0A8114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354342"/>
              </p:ext>
            </p:extLst>
          </p:nvPr>
        </p:nvGraphicFramePr>
        <p:xfrm>
          <a:off x="6538452" y="1927123"/>
          <a:ext cx="5405284" cy="4563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9A526C8-2A00-A4E7-BD95-232057AA9DE7}"/>
              </a:ext>
            </a:extLst>
          </p:cNvPr>
          <p:cNvSpPr/>
          <p:nvPr/>
        </p:nvSpPr>
        <p:spPr>
          <a:xfrm>
            <a:off x="0" y="0"/>
            <a:ext cx="12192000" cy="1394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44637-42DC-0E9A-A90E-DDA3E1AFCF57}"/>
              </a:ext>
            </a:extLst>
          </p:cNvPr>
          <p:cNvSpPr txBox="1"/>
          <p:nvPr/>
        </p:nvSpPr>
        <p:spPr>
          <a:xfrm>
            <a:off x="359764" y="343099"/>
            <a:ext cx="11583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PURCHASING BEHAVIOUR 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292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378E-212D-7629-12BD-2328627E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0EA58-E31B-56FD-13E7-6D5C2CE9C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OP-SELLING TRACKS (USA)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8AEF4-B3E3-9AC9-6BA3-63102837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210" y="4119513"/>
            <a:ext cx="8408415" cy="2554664"/>
          </a:xfrm>
          <a:noFill/>
        </p:spPr>
        <p:txBody>
          <a:bodyPr>
            <a:normAutofit lnSpcReduction="10000"/>
          </a:bodyPr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displays the top 10 selling tracks in USA which conveys the following:</a:t>
            </a: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 Pigs is the highest selling track in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 generating a revenue of 62.37 followed by Scentless Apprentice with a revenue of 44.55.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customers have purchased the track named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 Pigs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 to the track named </a:t>
            </a:r>
            <a:r>
              <a:rPr lang="en-IN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Scentless Appearance.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information helps in understanding the customer preferences of the tracks based on the purchase.</a:t>
            </a: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  <a:buFont typeface="Arial" panose="020B0604020202020204" pitchFamily="34" charset="0"/>
              <a:buChar char="•"/>
            </a:pPr>
            <a:endParaRPr lang="en-IN" sz="18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82D2F-BD4A-B5AB-95F4-C91983C2B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766" y="317451"/>
            <a:ext cx="8027562" cy="339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556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11C9A-959B-CA06-BFCC-178DB2402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94C5-03A3-ADAE-6F1C-D07B1540C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268003"/>
            <a:ext cx="2947482" cy="46011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 -SELLING</a:t>
            </a:r>
            <a:b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ARTISTS (USA)</a:t>
            </a:r>
            <a:b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D8102-599B-FB66-1543-DEA7DBD9D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0210" y="3902697"/>
            <a:ext cx="8408415" cy="2345702"/>
          </a:xfrm>
          <a:noFill/>
        </p:spPr>
        <p:txBody>
          <a:bodyPr/>
          <a:lstStyle/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visual depicts the top selling artists in USA from the given data. We can infer the following from the visual as follows: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Van Helen is the top selling artist in USA with a revenue of 525.69 followed by Eric Clapton.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 can help us identify the top artists related to the tracks and genre and also recommend them to the customers who have similar preferences.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58376-18E1-D575-E85B-67F01344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54" y="227318"/>
            <a:ext cx="6693326" cy="354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4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AC018-3AB2-506A-546F-E793A656C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D7316-7673-7496-D3C2-359FF214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40730" cy="460118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FAMOUS GENRES (USA)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1BF0B1-9CB4-0629-280C-7D77B786F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49" y="3864990"/>
            <a:ext cx="8464976" cy="2383409"/>
          </a:xfrm>
          <a:noFill/>
        </p:spPr>
        <p:txBody>
          <a:bodyPr>
            <a:normAutofit/>
          </a:bodyPr>
          <a:lstStyle/>
          <a:p>
            <a:pPr fontAlgn="base">
              <a:spcBef>
                <a:spcPts val="0"/>
              </a:spcBef>
              <a:buClrTx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the top 5 genres in USA with respect to the number of tracks sold.</a:t>
            </a:r>
          </a:p>
          <a:p>
            <a:pPr fontAlgn="base">
              <a:spcBef>
                <a:spcPts val="0"/>
              </a:spcBef>
              <a:buClrTx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</a:pPr>
            <a:r>
              <a:rPr lang="en-IN" sz="1800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 has the most number of tracks sold (413), followed by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 &amp; Punk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8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Metal.</a:t>
            </a:r>
          </a:p>
          <a:p>
            <a:pPr fontAlgn="base">
              <a:spcBef>
                <a:spcPts val="0"/>
              </a:spcBef>
              <a:buClrTx/>
            </a:pPr>
            <a:endParaRPr lang="en-IN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fontAlgn="base">
              <a:spcBef>
                <a:spcPts val="0"/>
              </a:spcBef>
              <a:buClrTx/>
            </a:pP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visual helps us to understand the customer’s preferences on genres with which we can recommend similar genres to the customer for future purchases.</a:t>
            </a:r>
            <a:br>
              <a:rPr lang="en-IN" b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57CDA-F17A-0F36-6B90-A3475854A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455" y="470902"/>
            <a:ext cx="7883363" cy="3261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65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B53BB-28C2-4D5E-6028-9255F40F5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C67E-987F-C3E6-F7EA-A46C8F67B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USTOMER CHURN RATE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1CE30B-7BF0-4E2B-54E7-DD07CA3EC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0" y="4191000"/>
            <a:ext cx="8334375" cy="2057400"/>
          </a:xfrm>
          <a:noFill/>
        </p:spPr>
        <p:txBody>
          <a:bodyPr>
            <a:normAutofit fontScale="850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customer is considered to be a churned customer if they have not made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purchase in the last 6 months.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Number of customers = 59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Churned customers = 17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Churn Rate = 17 / 59 = 29%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customer churn rate implies that almost 2 in every 7 customers are inactive or churned.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6CF460-E30D-3C92-9E29-E28C9DAC0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358" y="188602"/>
            <a:ext cx="5993765" cy="374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39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A89A7-BF38-7BB3-AE34-A21D47327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E29BE53-192B-C287-E270-BE0FC92356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4892" y="1933420"/>
            <a:ext cx="4923784" cy="4600575"/>
          </a:xfrm>
        </p:spPr>
        <p:txBody>
          <a:bodyPr>
            <a:noAutofit/>
          </a:bodyPr>
          <a:lstStyle/>
          <a:p>
            <a:pPr marL="114300">
              <a:lnSpc>
                <a:spcPct val="115000"/>
              </a:lnSpc>
            </a:pPr>
            <a:r>
              <a:rPr lang="en-IN" sz="2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Takeaways :</a:t>
            </a:r>
            <a:b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the Genre Sales Analysis, the following 3 albums can be prioritised for advertising and promotion in USA:</a:t>
            </a:r>
            <a:b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list is dominated by rock albums, which have many entries and strong sales. This indicates a large and devoted following, most likely as a result of the genre's enduring appeal in American society.</a:t>
            </a: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R&amp;B / Soul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cultural significance may be the reason for this genre's great sales, as evidenced by the top album, particularly in areas with deep historical connections to the growth of R&amp;B and Soul.</a:t>
            </a:r>
            <a:endParaRPr lang="en-IN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F4F67-1F31-8920-C237-A3B8DBCF2454}"/>
              </a:ext>
            </a:extLst>
          </p:cNvPr>
          <p:cNvSpPr/>
          <p:nvPr/>
        </p:nvSpPr>
        <p:spPr>
          <a:xfrm>
            <a:off x="-1" y="0"/>
            <a:ext cx="12192001" cy="1603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DF35D7-43CB-1F4E-D98A-270E29E93B27}"/>
              </a:ext>
            </a:extLst>
          </p:cNvPr>
          <p:cNvSpPr txBox="1"/>
          <p:nvPr/>
        </p:nvSpPr>
        <p:spPr>
          <a:xfrm>
            <a:off x="0" y="164892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 BASED ON GENRE SALES ANALYSIS(USA) </a:t>
            </a:r>
            <a:endParaRPr lang="en-IN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337CFA-1000-9428-9F8A-9CF5902CE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676" y="2109057"/>
            <a:ext cx="6938432" cy="396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7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12717-6374-9130-9D3F-47F39C875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3538-1693-8BA1-C72A-1A5972D98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49" y="1123837"/>
            <a:ext cx="3269841" cy="4601183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RECOMMEND-ATIONS BASED ON GENRE SALES ANALYSIS(USA) </a:t>
            </a:r>
            <a:br>
              <a:rPr lang="en-IN" sz="4000" dirty="0"/>
            </a:b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778ED2-481F-D164-D13F-98F85DB4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725" y="781050"/>
            <a:ext cx="8505825" cy="5467349"/>
          </a:xfrm>
          <a:noFill/>
        </p:spPr>
        <p:txBody>
          <a:bodyPr>
            <a:noAutofit/>
          </a:bodyPr>
          <a:lstStyle/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Hip Hop / Rap or Blues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genres of hip hop, rap, and blues have devoted but specialized fan bases. </a:t>
            </a:r>
          </a:p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1. Hip Hop/Rap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especially popular among younger audiences and urban areas, where the genre often addresses themes relevant to modern life and youth culture. </a:t>
            </a:r>
          </a:p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2. Blues</a:t>
            </a: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on the other hand, appeals to audiences interested in traditional American music roots, particularly in regions with historic ties to the genre.</a:t>
            </a:r>
          </a:p>
          <a:p>
            <a:pPr marL="114300" indent="0">
              <a:lnSpc>
                <a:spcPct val="115000"/>
              </a:lnSpc>
              <a:buClrTx/>
              <a:buNone/>
            </a:pP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15000"/>
              </a:lnSpc>
              <a:buClrTx/>
              <a:buNone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Hence, the three albums recommended based on the Genre Sales Analysis are [Rock], [R&amp;B/Soul], [Hip Hop/Rap or Blues].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99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7823C-65F9-931B-22FB-CD90E38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41B4-B272-8E7A-12D8-3F100E7D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156" y="1671917"/>
            <a:ext cx="3129476" cy="304574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AMOUS GENERES COMPARISON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DD1802-35F8-9385-1BBC-E3382AEFC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665" y="3805085"/>
            <a:ext cx="8282960" cy="2443314"/>
          </a:xfrm>
          <a:noFill/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can observe some similarities in terms of famous genres in countries other than USA vs USA.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both the cases, we can observe that Rock is the most famous Genre.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2</a:t>
            </a:r>
            <a:r>
              <a:rPr lang="en-IN" sz="1800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3</a:t>
            </a:r>
            <a:r>
              <a:rPr lang="en-IN" sz="1800" baseline="30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places are interchanged in case of countries other than USA. Metal is the second popular genre in countries other than USA, followed by Alternative &amp; Punk.</a:t>
            </a:r>
            <a:endParaRPr lang="en-IN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58A23-875B-BE4D-5075-8846D2EC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665" y="1181855"/>
            <a:ext cx="3800830" cy="23166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169EBD-A95C-3ACE-B200-47564F624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807" y="1181856"/>
            <a:ext cx="3886909" cy="2316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876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7F29-D752-79E2-1B02-74FBA783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B8C3-2F99-9FBE-200A-E21B6ADF4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Description</a:t>
            </a:r>
            <a:br>
              <a:rPr lang="en-IN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Key Metrics and Visualizations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Subjective Question for Insights</a:t>
            </a:r>
          </a:p>
          <a:p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5227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C1FB530-250D-72C0-FB65-98A4EB3DCE0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84813" y="1910786"/>
            <a:ext cx="490537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 frequently combines with genres like Metal, Alternative &amp; Punk, and Latin.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Rock's versatility appeals to customers with diverse music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Metal customers often purchase Rock, presenting opportunities for cross-promotion.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strong affinity exists between Alternative &amp; Punk and Rock, highlighting crossover interest.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Co-purchasing trends between Latin music and Rock reveal significant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Recommending Latin music to Rock fans can leverage varied customer tastes.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FAB04-F6D9-E329-3C8A-D091172B7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298" y="2264332"/>
            <a:ext cx="5940906" cy="36941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3707F55-3189-C88E-2C67-2B2C9AEE9ED0}"/>
              </a:ext>
            </a:extLst>
          </p:cNvPr>
          <p:cNvSpPr/>
          <p:nvPr/>
        </p:nvSpPr>
        <p:spPr>
          <a:xfrm>
            <a:off x="0" y="0"/>
            <a:ext cx="12192000" cy="1618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78FF-3AB0-804B-2B91-C310C84E36B3}"/>
              </a:ext>
            </a:extLst>
          </p:cNvPr>
          <p:cNvSpPr txBox="1"/>
          <p:nvPr/>
        </p:nvSpPr>
        <p:spPr>
          <a:xfrm>
            <a:off x="284813" y="194872"/>
            <a:ext cx="117372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AFFINITY ANALYSIS</a:t>
            </a:r>
            <a:r>
              <a:rPr lang="en-US" sz="4000" b="1" dirty="0">
                <a:solidFill>
                  <a:schemeClr val="bg1"/>
                </a:solidFill>
                <a:latin typeface="Bell MT" panose="02020503060305020303" pitchFamily="18" charset="0"/>
              </a:rPr>
              <a:t> (</a:t>
            </a:r>
            <a:r>
              <a:rPr lang="en-US" sz="4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Genres frequently purchased together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07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9162B-FB7E-23FD-E9A7-08377E0D9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2ACE-DEE9-9941-88BF-28B836A5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2" y="1519517"/>
            <a:ext cx="3360655" cy="340832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PROFILING</a:t>
            </a:r>
            <a:endParaRPr lang="en-IN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4A898C4-646B-4F10-706B-9C505FF25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650" y="4442773"/>
            <a:ext cx="8172450" cy="1634177"/>
          </a:xfrm>
          <a:noFill/>
        </p:spPr>
        <p:txBody>
          <a:bodyPr>
            <a:noAutofit/>
          </a:bodyPr>
          <a:lstStyle/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calculating churn rates by country, we can determine if certain geographical segments show consistently high churn. These rates could indicate potential service, product, or market fit issues within specific locations. </a:t>
            </a:r>
          </a:p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high-volume spenders who show purchase frequency drops could signify declining interest, indicating an at-risk, high-value customer.</a:t>
            </a:r>
          </a:p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65E020-A00E-6EF2-9AC4-F5C860A9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8470" y="812323"/>
            <a:ext cx="5516860" cy="27024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770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81112-2627-9FDB-1940-0BD6E5AF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297008F-3B36-4F77-BF7D-B65218128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342" y="1519517"/>
            <a:ext cx="3360655" cy="340832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ISK PROFILING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7DC5FCD-202E-5004-B302-9BEAB3F5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5" y="733425"/>
            <a:ext cx="8382000" cy="5514975"/>
          </a:xfrm>
          <a:noFill/>
        </p:spPr>
        <p:txBody>
          <a:bodyPr>
            <a:noAutofit/>
          </a:bodyPr>
          <a:lstStyle/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low purchase frequency (like the 180-day interval in this analysis) are at higher risk of churn. These customers may only respond to specific promotional periods or are less invested in the brand’s products.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15000"/>
              </a:lnSpc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high-churn countries, consider deploying localized marketing campaigns and enhancing service offerings to improve customer satisfaction.</a:t>
            </a:r>
            <a:endParaRPr lang="en-IN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79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3920-9C09-E4C6-FF4A-79BB8D5DE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798" y="834130"/>
            <a:ext cx="7620000" cy="5619135"/>
          </a:xfrm>
        </p:spPr>
        <p:txBody>
          <a:bodyPr>
            <a:noAutofit/>
          </a:bodyPr>
          <a:lstStyle/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Experienced?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for Promotion: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Rock is a top-performing genre in the USA, and this album stands out in the market. Targeting this strong segment is likely to yield high returns.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Born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Alternative &amp; Punk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for Promotion: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growing popularity, this genre appeals to contemporary music fans. The album’s strong sales momentum makes it an ideal candidate for promotion.</a:t>
            </a:r>
          </a:p>
          <a:p>
            <a:pPr marL="0" indent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Doors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Reason for Promotion: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 classic rock favorite with historical significance, this album appeals to both nostalgic fans and new listeners, reinforcing the label’s market position.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1D6F8-EEE8-F183-EB0A-BCB6F682E5D0}"/>
              </a:ext>
            </a:extLst>
          </p:cNvPr>
          <p:cNvSpPr txBox="1"/>
          <p:nvPr/>
        </p:nvSpPr>
        <p:spPr>
          <a:xfrm>
            <a:off x="0" y="1528997"/>
            <a:ext cx="343274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RECOMMENDE-D ALBUMS FOR PROMOTION (IN USA)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803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0F22CA5F-B74F-E542-A26F-B51184CCB16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3049588" y="1136819"/>
            <a:ext cx="9142412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Prioritize High-Performing Genres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Rock and Alternative &amp; Punk: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Focus promotions on these top-selling genres, particularly in the USA, to capitalize on their established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Region-Specific Strategies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USA: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Highlight Rock and Alternative album promotions.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International Markets: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Boost sales by promoting Metal and Rock in regions with strong co-purchase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Cross-Selling Opportunities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Co-Purchased Genres: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Bundle Rock and Alternative &amp; Punk albums with Metal to leverage frequent co-purchase trends.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 Synergy: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Promote bundles featuring artists like Led Zeppelin, Green Day, and Foo Fighters to maximize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Long-Term Customers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Loyalty Programs: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Reward loyal customers with exclusive releases or benefits to maintain engagement.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Churn Prevention: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Re-engage inactive customers through targeted emails and limited-time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Speakers">
            <a:extLst>
              <a:ext uri="{FF2B5EF4-FFF2-40B4-BE49-F238E27FC236}">
                <a16:creationId xmlns:a16="http://schemas.microsoft.com/office/drawing/2014/main" id="{7E8630EA-BA13-9343-8C9D-ADE2C71B94C1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841"/>
            <a:ext cx="3049524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CC3840-CE29-428D-E804-DDE68EDC1C89}"/>
              </a:ext>
            </a:extLst>
          </p:cNvPr>
          <p:cNvSpPr/>
          <p:nvPr/>
        </p:nvSpPr>
        <p:spPr>
          <a:xfrm>
            <a:off x="3049524" y="1"/>
            <a:ext cx="9142476" cy="1358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995FC4-585A-FDAE-B644-03B63BFBDF96}"/>
              </a:ext>
            </a:extLst>
          </p:cNvPr>
          <p:cNvSpPr txBox="1"/>
          <p:nvPr/>
        </p:nvSpPr>
        <p:spPr>
          <a:xfrm>
            <a:off x="3228644" y="325341"/>
            <a:ext cx="8784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STRATERGY RECOMMENDATIONS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0714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D453F-E453-685A-BB18-0943411D5E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1558977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673472-F84C-EE92-A6DB-7A373611F1A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1428720"/>
            <a:ext cx="121920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Focused Genre Promotion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Emphasize high-performing genres like Rock and Alternative &amp; Punk, especially in the USA, to maximize sales through targeted album promotions.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Cross-Selling Opportunities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revenue by leveraging product affinity and cross-selling frequently co-purchased genres, artists, and albums.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Region-Specific Targeting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Tailor strategies by focusing on Rock and Alternative in the USA, while promoting Metal and Rock in international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 Retention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lifetime value by preventing churn among long-term customers through targeted campaigns and personalized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Takeaway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promoting top genres, capitalizing on cross-selling, and prioritizing customer retention, the company can strengthen its market position and drive sustained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12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4923F-8327-7D86-D612-1BBEBD46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4973-FE92-2D49-AD36-4468C2D003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809625"/>
            <a:ext cx="8824913" cy="3328988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311CB9-CCB7-DC78-32E3-D04E2E4D34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C4B9D0-E876-0BFE-9E09-5C1D3048E3BD}"/>
              </a:ext>
            </a:extLst>
          </p:cNvPr>
          <p:cNvSpPr txBox="1"/>
          <p:nvPr/>
        </p:nvSpPr>
        <p:spPr>
          <a:xfrm>
            <a:off x="4272197" y="2582800"/>
            <a:ext cx="745011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IN" sz="5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6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50C7-94BA-9760-2FEF-09812E36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EC86-4E61-03E5-635F-2F0D3CDC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ROBLEM</a:t>
            </a:r>
            <a:b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D06CA-85AA-BB4F-9FC1-2867BB4B8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319" y="752019"/>
            <a:ext cx="7748833" cy="5309416"/>
          </a:xfrm>
        </p:spPr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Chinook seeks to gain insights into customer purchasing behavior and market dynamics in the music industry.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analyzing sales data, the company aims to identify top-selling tracks and artists, understand customer demographics, and assess purchasing trends across different genres and geographic locations.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will facilitate targeted marketing strategies, enhance customer retention efforts, and inform promotional initiatives for new record label albums based on genre performance and regional preferences.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Additionally, Chinook aims to develop risk profiles for customer segments to better predict churn and improve customer lifetime value modeling.</a:t>
            </a:r>
          </a:p>
        </p:txBody>
      </p:sp>
    </p:spTree>
    <p:extLst>
      <p:ext uri="{BB962C8B-B14F-4D97-AF65-F5344CB8AC3E}">
        <p14:creationId xmlns:p14="http://schemas.microsoft.com/office/powerpoint/2010/main" val="2280935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1099A-537A-9729-FA8A-AE94C241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945849DF-DDDC-23F5-52BA-E416FEA33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6369" y="-480427"/>
            <a:ext cx="6405631" cy="733842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0B20B3-2A4C-0367-A82B-540941B5F303}"/>
              </a:ext>
            </a:extLst>
          </p:cNvPr>
          <p:cNvSpPr/>
          <p:nvPr/>
        </p:nvSpPr>
        <p:spPr>
          <a:xfrm>
            <a:off x="-1" y="0"/>
            <a:ext cx="5786369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B223DD-7AE7-A516-4FAB-2561BCC5A12E}"/>
              </a:ext>
            </a:extLst>
          </p:cNvPr>
          <p:cNvSpPr txBox="1"/>
          <p:nvPr/>
        </p:nvSpPr>
        <p:spPr>
          <a:xfrm>
            <a:off x="172468" y="635408"/>
            <a:ext cx="544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OVERVIEW</a:t>
            </a:r>
            <a:endParaRPr lang="en-IN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D3A000-A63F-4127-A1C6-50FAF12144E7}"/>
              </a:ext>
            </a:extLst>
          </p:cNvPr>
          <p:cNvSpPr txBox="1"/>
          <p:nvPr/>
        </p:nvSpPr>
        <p:spPr>
          <a:xfrm>
            <a:off x="292391" y="1978702"/>
            <a:ext cx="520158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dataset consists of 11 tables, containing various data related to Chinook Music Services.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company has a customer base spread across 24 different countries worldwide. The tracks sold encompass 25 diverse genres, including Rock, Metal, Jazz, and more.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 Additionally, the dataset includes information about the albums and artists associated with each track.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invoice table records all transactions within the company, providing detailed data on sales activities.</a:t>
            </a: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497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21DF8-AB58-6983-D84C-C338DC8B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824F-E25C-8EBD-9414-27793B020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ATABASE SCHEMA</a:t>
            </a:r>
          </a:p>
        </p:txBody>
      </p:sp>
      <p:pic>
        <p:nvPicPr>
          <p:cNvPr id="4" name="Google Shape;79;p17">
            <a:extLst>
              <a:ext uri="{FF2B5EF4-FFF2-40B4-BE49-F238E27FC236}">
                <a16:creationId xmlns:a16="http://schemas.microsoft.com/office/drawing/2014/main" id="{593CA575-7C95-660F-31A2-532E7A32246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96284" y="1040538"/>
            <a:ext cx="6069200" cy="46844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36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134FC-C4B7-1BB3-ACD9-5FC77976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1A44-8F7B-660E-4C10-15069278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 DESCRIPTION</a:t>
            </a:r>
          </a:p>
        </p:txBody>
      </p:sp>
      <p:sp>
        <p:nvSpPr>
          <p:cNvPr id="7" name="Google Shape;85;p18">
            <a:extLst>
              <a:ext uri="{FF2B5EF4-FFF2-40B4-BE49-F238E27FC236}">
                <a16:creationId xmlns:a16="http://schemas.microsoft.com/office/drawing/2014/main" id="{FDDCC303-93B9-12F8-E962-8D3C7A555F5D}"/>
              </a:ext>
            </a:extLst>
          </p:cNvPr>
          <p:cNvSpPr txBox="1">
            <a:spLocks/>
          </p:cNvSpPr>
          <p:nvPr/>
        </p:nvSpPr>
        <p:spPr>
          <a:xfrm>
            <a:off x="3544479" y="980388"/>
            <a:ext cx="8239026" cy="5109327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customer: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Unique identifier assigned to each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first_name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given name or first name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last_name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surname or family name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company: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company associated with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street address of a customer's location.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city where a customer is located.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state: The state or province where a customer is located.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country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country where a customer is located.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postal_code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postal or zip code of a customer's address.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phone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phone number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fax: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fax number associated with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email address of a customer.</a:t>
            </a:r>
          </a:p>
          <a:p>
            <a:pPr marL="457200" indent="-294054">
              <a:spcBef>
                <a:spcPts val="0"/>
              </a:spcBef>
              <a:buClr>
                <a:schemeClr val="dk1"/>
              </a:buClr>
              <a:buSzPct val="1000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support_rep_id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employee ID of the support representative assigned to a customer.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lang="en-IN" sz="1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invoice_line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invoice_line_id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line item on an invoice.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invoice ID to which the line item belongs.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track or product included in the line item.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per unit for the line item.</a:t>
            </a:r>
          </a:p>
          <a:p>
            <a:pPr marL="457200" lvl="0" indent="-28797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quantity: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quantity of units for the line item.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Wingdings 3" charset="2"/>
              <a:buNone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73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3F60-006A-9DA7-F70F-29FC752A9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BB7C-5F1B-13B5-5FA6-DAE41A87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 DESCRIPTION</a:t>
            </a:r>
          </a:p>
        </p:txBody>
      </p:sp>
      <p:sp>
        <p:nvSpPr>
          <p:cNvPr id="6" name="Google Shape;84;p18">
            <a:extLst>
              <a:ext uri="{FF2B5EF4-FFF2-40B4-BE49-F238E27FC236}">
                <a16:creationId xmlns:a16="http://schemas.microsoft.com/office/drawing/2014/main" id="{42DBD24C-307D-57DE-D316-BFC192FFF7F9}"/>
              </a:ext>
            </a:extLst>
          </p:cNvPr>
          <p:cNvSpPr txBox="1">
            <a:spLocks/>
          </p:cNvSpPr>
          <p:nvPr/>
        </p:nvSpPr>
        <p:spPr>
          <a:xfrm>
            <a:off x="3596699" y="914399"/>
            <a:ext cx="8186805" cy="5156463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spcBef>
                <a:spcPts val="0"/>
              </a:spcBef>
              <a:buFont typeface="Wingdings 3" charset="2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invoice: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invoice_id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Unique identifier assigned to each invoice.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customer ID associated with the invoice.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invoice_date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date when the invoice was generated or issued.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billing_address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street address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billing_city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city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billing_state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state or province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billing_country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country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billing_postal_code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postal or zip code used for billing purposes.</a:t>
            </a:r>
          </a:p>
          <a:p>
            <a:pPr marL="457200" indent="-298450">
              <a:spcBef>
                <a:spcPts val="0"/>
              </a:spcBef>
              <a:buClr>
                <a:schemeClr val="dk1"/>
              </a:buClr>
              <a:buSzPts val="1100"/>
              <a:buFont typeface="Wingdings 3" charset="2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total amount due on the invoice.</a:t>
            </a:r>
          </a:p>
          <a:p>
            <a:pPr marL="169228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IN" sz="16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laylist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playlist.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or title of the playlist.</a:t>
            </a:r>
          </a:p>
          <a:p>
            <a:pPr marL="169228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playlist_track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playlist_id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playlist to which the track belongs.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track included in the playlist.</a:t>
            </a:r>
          </a:p>
          <a:p>
            <a:pPr marL="166926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genre.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or description of the genre (e.g., rock, pop, classical).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Wingdings 3" charset="2"/>
              <a:buNone/>
            </a:pP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95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3AB0B-59DC-1538-203A-6F298DD6A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93B10-9EF4-CA4B-567A-985A1B98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ATA DESCRIPTION</a:t>
            </a:r>
          </a:p>
        </p:txBody>
      </p:sp>
      <p:sp>
        <p:nvSpPr>
          <p:cNvPr id="6" name="Google Shape;84;p18">
            <a:extLst>
              <a:ext uri="{FF2B5EF4-FFF2-40B4-BE49-F238E27FC236}">
                <a16:creationId xmlns:a16="http://schemas.microsoft.com/office/drawing/2014/main" id="{9E438F06-2E15-A643-E653-0A2E14E012EF}"/>
              </a:ext>
            </a:extLst>
          </p:cNvPr>
          <p:cNvSpPr txBox="1">
            <a:spLocks/>
          </p:cNvSpPr>
          <p:nvPr/>
        </p:nvSpPr>
        <p:spPr>
          <a:xfrm>
            <a:off x="3606126" y="730985"/>
            <a:ext cx="8158525" cy="5349304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spcFirstLastPara="1" vert="horz" wrap="square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761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track or song.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title or name of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album to which the track belongs.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media_type_id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media type associated with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genre_id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genre associated with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composer: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composer or artist who composed the track.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milliseconds: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duration of the track in milliseconds.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bytes: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file size of the track in bytes.</a:t>
            </a:r>
          </a:p>
          <a:p>
            <a:pPr marL="457200" lvl="0" indent="-29027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unit_price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per unit for the track.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album_id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album.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title: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title or name of the album.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ID of the artist associated with the album.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artist_id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artist.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of the artist.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media_type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media_type_id</a:t>
            </a: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Unique identifier assigned to each media type.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IN" sz="1400" b="1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 </a:t>
            </a:r>
            <a:r>
              <a:rPr lang="en-IN" sz="14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name or description of the media type (e.g., MPEG audio file, AAC audio file).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14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 lang="en-IN" sz="14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644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17"/>
          <p:cNvGrpSpPr/>
          <p:nvPr/>
        </p:nvGrpSpPr>
        <p:grpSpPr>
          <a:xfrm>
            <a:off x="315496" y="1648934"/>
            <a:ext cx="4801104" cy="1143017"/>
            <a:chOff x="181797" y="796188"/>
            <a:chExt cx="3600828" cy="857263"/>
          </a:xfrm>
        </p:grpSpPr>
        <p:cxnSp>
          <p:nvCxnSpPr>
            <p:cNvPr id="92" name="Google Shape;92;p17"/>
            <p:cNvCxnSpPr/>
            <p:nvPr/>
          </p:nvCxnSpPr>
          <p:spPr>
            <a:xfrm>
              <a:off x="3438525" y="1309350"/>
              <a:ext cx="344100" cy="3441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93" name="Google Shape;93;p17"/>
            <p:cNvSpPr txBox="1"/>
            <p:nvPr/>
          </p:nvSpPr>
          <p:spPr>
            <a:xfrm>
              <a:off x="181797" y="796188"/>
              <a:ext cx="34227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00" dirty="0"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Step 4</a:t>
              </a:r>
              <a:endParaRPr sz="1700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700" b="1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Advanced</a:t>
              </a:r>
              <a:r>
                <a:rPr lang="en" sz="1700" b="1" dirty="0">
                  <a:solidFill>
                    <a:schemeClr val="dk2"/>
                  </a:solidFill>
                  <a:latin typeface="Algerian" panose="04020705040A02060702" pitchFamily="82" charset="0"/>
                </a:rPr>
                <a:t> </a:t>
              </a:r>
              <a:r>
                <a:rPr lang="en" sz="1700" b="1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Queries: Uncovering Insights</a:t>
              </a:r>
              <a:endParaRPr sz="1700" b="1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609585" indent="-40639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Used advanced queries to find hidden patterns (e.g., churn rate, customer segmentation).</a:t>
              </a:r>
              <a:endParaRPr sz="17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Gained valuable business insights.</a:t>
              </a:r>
              <a:endParaRPr sz="1700" b="1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271383" y="4662922"/>
            <a:ext cx="4843640" cy="763612"/>
            <a:chOff x="148720" y="2935266"/>
            <a:chExt cx="3632730" cy="669600"/>
          </a:xfrm>
        </p:grpSpPr>
        <p:cxnSp>
          <p:nvCxnSpPr>
            <p:cNvPr id="95" name="Google Shape;95;p17"/>
            <p:cNvCxnSpPr/>
            <p:nvPr/>
          </p:nvCxnSpPr>
          <p:spPr>
            <a:xfrm rot="10800000" flipH="1">
              <a:off x="3436150" y="3214625"/>
              <a:ext cx="345300" cy="342900"/>
            </a:xfrm>
            <a:prstGeom prst="straightConnector1">
              <a:avLst/>
            </a:prstGeom>
            <a:noFill/>
            <a:ln w="19050" cap="flat" cmpd="sng">
              <a:solidFill>
                <a:srgbClr val="085630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96" name="Google Shape;96;p17"/>
            <p:cNvSpPr txBox="1"/>
            <p:nvPr/>
          </p:nvSpPr>
          <p:spPr>
            <a:xfrm>
              <a:off x="148720" y="2935266"/>
              <a:ext cx="31488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just">
                <a:lnSpc>
                  <a:spcPct val="115000"/>
                </a:lnSpc>
              </a:pPr>
              <a:r>
                <a:rPr lang="en" sz="1700" dirty="0"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Step 3</a:t>
              </a:r>
              <a:endParaRPr sz="1700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 algn="just">
                <a:lnSpc>
                  <a:spcPct val="115000"/>
                </a:lnSpc>
              </a:pPr>
              <a:r>
                <a:rPr lang="en" sz="1700" b="1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Cleaning: Ensuring Accuracy</a:t>
              </a:r>
              <a:endParaRPr sz="1700" b="1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609585" indent="-406390" algn="just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Cleaned and prepped data (e.g., handled missing values with </a:t>
              </a:r>
              <a:r>
                <a:rPr lang="en" sz="1700" dirty="0">
                  <a:solidFill>
                    <a:srgbClr val="18803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Roboto Mono"/>
                </a:rPr>
                <a:t>coalesce</a:t>
              </a: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).</a:t>
              </a:r>
              <a:endParaRPr sz="17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609585" indent="-406390" algn="just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Ensured reliable analysis.</a:t>
              </a:r>
              <a:endParaRPr sz="17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r">
                <a:lnSpc>
                  <a:spcPct val="115000"/>
                </a:lnSpc>
                <a:spcBef>
                  <a:spcPts val="1600"/>
                </a:spcBef>
              </a:pPr>
              <a:endParaRPr sz="17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98" name="Google Shape;98;p17"/>
          <p:cNvGrpSpPr/>
          <p:nvPr/>
        </p:nvGrpSpPr>
        <p:grpSpPr>
          <a:xfrm>
            <a:off x="7197667" y="4728867"/>
            <a:ext cx="4962400" cy="892800"/>
            <a:chOff x="5343425" y="3106138"/>
            <a:chExt cx="3721800" cy="669600"/>
          </a:xfrm>
        </p:grpSpPr>
        <p:cxnSp>
          <p:nvCxnSpPr>
            <p:cNvPr id="99" name="Google Shape;99;p17"/>
            <p:cNvCxnSpPr/>
            <p:nvPr/>
          </p:nvCxnSpPr>
          <p:spPr>
            <a:xfrm rot="10800000">
              <a:off x="5343425" y="3214625"/>
              <a:ext cx="354900" cy="350100"/>
            </a:xfrm>
            <a:prstGeom prst="straightConnector1">
              <a:avLst/>
            </a:prstGeom>
            <a:noFill/>
            <a:ln w="19050" cap="flat" cmpd="sng">
              <a:solidFill>
                <a:srgbClr val="0E9453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00" name="Google Shape;100;p17"/>
            <p:cNvSpPr txBox="1"/>
            <p:nvPr/>
          </p:nvSpPr>
          <p:spPr>
            <a:xfrm>
              <a:off x="6037025" y="3106138"/>
              <a:ext cx="30282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00" dirty="0"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Step 2</a:t>
              </a:r>
              <a:endParaRPr sz="1700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700" b="1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Basic Queries: First Look</a:t>
              </a:r>
              <a:endParaRPr sz="1700" b="1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609585" indent="-406390">
                <a:lnSpc>
                  <a:spcPct val="115000"/>
                </a:lnSpc>
                <a:spcBef>
                  <a:spcPts val="1600"/>
                </a:spcBef>
                <a:buClr>
                  <a:schemeClr val="dk2"/>
                </a:buClr>
                <a:buSzPts val="1200"/>
                <a:buChar char="●"/>
              </a:pP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Used simple queries to explore the data.</a:t>
              </a:r>
              <a:endParaRPr sz="17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Identified key areas for deeper analysis.</a:t>
              </a:r>
              <a:endParaRPr sz="17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15000"/>
                </a:lnSpc>
                <a:spcBef>
                  <a:spcPts val="1600"/>
                </a:spcBef>
              </a:pPr>
              <a:endParaRPr sz="1700" b="1" dirty="0">
                <a:solidFill>
                  <a:schemeClr val="dk2"/>
                </a:solidFill>
              </a:endParaRPr>
            </a:p>
          </p:txBody>
        </p:sp>
      </p:grpSp>
      <p:grpSp>
        <p:nvGrpSpPr>
          <p:cNvPr id="101" name="Google Shape;101;p17"/>
          <p:cNvGrpSpPr/>
          <p:nvPr/>
        </p:nvGrpSpPr>
        <p:grpSpPr>
          <a:xfrm>
            <a:off x="7199061" y="1574687"/>
            <a:ext cx="4755753" cy="1217251"/>
            <a:chOff x="5344775" y="740513"/>
            <a:chExt cx="3067700" cy="912938"/>
          </a:xfrm>
        </p:grpSpPr>
        <p:cxnSp>
          <p:nvCxnSpPr>
            <p:cNvPr id="102" name="Google Shape;102;p17"/>
            <p:cNvCxnSpPr/>
            <p:nvPr/>
          </p:nvCxnSpPr>
          <p:spPr>
            <a:xfrm flipH="1">
              <a:off x="5344775" y="1314450"/>
              <a:ext cx="336900" cy="339000"/>
            </a:xfrm>
            <a:prstGeom prst="straightConnector1">
              <a:avLst/>
            </a:prstGeom>
            <a:noFill/>
            <a:ln w="19050" cap="flat" cmpd="sng">
              <a:solidFill>
                <a:srgbClr val="085630"/>
              </a:solidFill>
              <a:prstDash val="solid"/>
              <a:round/>
              <a:headEnd type="oval" w="med" len="med"/>
              <a:tailEnd type="none" w="sm" len="sm"/>
            </a:ln>
          </p:spPr>
        </p:cxnSp>
        <p:sp>
          <p:nvSpPr>
            <p:cNvPr id="103" name="Google Shape;103;p17"/>
            <p:cNvSpPr txBox="1"/>
            <p:nvPr/>
          </p:nvSpPr>
          <p:spPr>
            <a:xfrm>
              <a:off x="5872375" y="740513"/>
              <a:ext cx="2540100" cy="66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en" sz="1733" dirty="0">
                  <a:latin typeface="Algerian" panose="04020705040A02060702" pitchFamily="82" charset="0"/>
                  <a:ea typeface="Roboto"/>
                  <a:cs typeface="Roboto"/>
                  <a:sym typeface="Roboto"/>
                </a:rPr>
                <a:t>Step 1</a:t>
              </a:r>
              <a:endParaRPr sz="1733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endParaRPr sz="267" dirty="0">
                <a:latin typeface="Algerian" panose="04020705040A02060702" pitchFamily="82" charset="0"/>
                <a:ea typeface="Roboto"/>
                <a:cs typeface="Roboto"/>
                <a:sym typeface="Roboto"/>
              </a:endParaRPr>
            </a:p>
            <a:p>
              <a:pPr>
                <a:lnSpc>
                  <a:spcPct val="115000"/>
                </a:lnSpc>
              </a:pPr>
              <a:r>
                <a:rPr lang="en" sz="1700" b="1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Database Schema: The Blueprint:</a:t>
              </a: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sz="17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We Understood the database structure (tables, relationships).</a:t>
              </a:r>
              <a:endParaRPr sz="17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marL="609585" indent="-406390">
                <a:lnSpc>
                  <a:spcPct val="115000"/>
                </a:lnSpc>
                <a:buClr>
                  <a:schemeClr val="dk2"/>
                </a:buClr>
                <a:buSzPts val="1200"/>
                <a:buChar char="●"/>
              </a:pPr>
              <a:r>
                <a:rPr lang="en" sz="1700" dirty="0">
                  <a:solidFill>
                    <a:schemeClr val="dk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Essential for efficient data navigation.</a:t>
              </a:r>
              <a:endParaRPr sz="1700" dirty="0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>
                <a:lnSpc>
                  <a:spcPct val="115000"/>
                </a:lnSpc>
              </a:pPr>
              <a:endParaRPr sz="1200" dirty="0">
                <a:solidFill>
                  <a:schemeClr val="dk2"/>
                </a:solidFill>
              </a:endParaRPr>
            </a:p>
          </p:txBody>
        </p:sp>
      </p:grpSp>
      <p:sp>
        <p:nvSpPr>
          <p:cNvPr id="104" name="Google Shape;104;p17"/>
          <p:cNvSpPr txBox="1"/>
          <p:nvPr/>
        </p:nvSpPr>
        <p:spPr>
          <a:xfrm>
            <a:off x="5237825" y="3315363"/>
            <a:ext cx="1924800" cy="1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115000"/>
              </a:lnSpc>
            </a:pPr>
            <a:endParaRPr sz="1600"/>
          </a:p>
        </p:txBody>
      </p:sp>
      <p:pic>
        <p:nvPicPr>
          <p:cNvPr id="3" name="Picture 2" descr="A hand writing a word on a white board&#10;&#10;Description automatically generated">
            <a:extLst>
              <a:ext uri="{FF2B5EF4-FFF2-40B4-BE49-F238E27FC236}">
                <a16:creationId xmlns:a16="http://schemas.microsoft.com/office/drawing/2014/main" id="{F0EC3F8E-1D4D-0D14-FCBE-7C6FAFF45E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06588" y="3357229"/>
            <a:ext cx="2587274" cy="9737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1D5733-0DA4-15C0-8F3B-DE9EC24A9743}"/>
              </a:ext>
            </a:extLst>
          </p:cNvPr>
          <p:cNvSpPr/>
          <p:nvPr/>
        </p:nvSpPr>
        <p:spPr>
          <a:xfrm>
            <a:off x="0" y="0"/>
            <a:ext cx="12192000" cy="13987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621CB4-4E67-AA95-BDAF-2B4D604BABFD}"/>
              </a:ext>
            </a:extLst>
          </p:cNvPr>
          <p:cNvSpPr txBox="1"/>
          <p:nvPr/>
        </p:nvSpPr>
        <p:spPr>
          <a:xfrm>
            <a:off x="934387" y="331765"/>
            <a:ext cx="10380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IN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5703</TotalTime>
  <Words>2369</Words>
  <Application>Microsoft Office PowerPoint</Application>
  <PresentationFormat>Widescreen</PresentationFormat>
  <Paragraphs>226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Algerian</vt:lpstr>
      <vt:lpstr>Arial</vt:lpstr>
      <vt:lpstr>Bell MT</vt:lpstr>
      <vt:lpstr>Calibri</vt:lpstr>
      <vt:lpstr>Corbel</vt:lpstr>
      <vt:lpstr>Wingdings 2</vt:lpstr>
      <vt:lpstr>Wingdings 3</vt:lpstr>
      <vt:lpstr>Frame</vt:lpstr>
      <vt:lpstr>CHINOOK MUSIC STORE ANALYSIS</vt:lpstr>
      <vt:lpstr>AGENDA</vt:lpstr>
      <vt:lpstr>PROBLEM STATEMENT</vt:lpstr>
      <vt:lpstr>PowerPoint Presentation</vt:lpstr>
      <vt:lpstr>DATABASE SCHEMA</vt:lpstr>
      <vt:lpstr>DATA DESCRIPTION</vt:lpstr>
      <vt:lpstr>DATA DESCRIPTION</vt:lpstr>
      <vt:lpstr>DATA DESCRIPTION</vt:lpstr>
      <vt:lpstr>PowerPoint Presentation</vt:lpstr>
      <vt:lpstr>DEMOGRAPHIC ANALYSIS</vt:lpstr>
      <vt:lpstr>REVENUE ACROSS COUNTRIES</vt:lpstr>
      <vt:lpstr>PowerPoint Presentation</vt:lpstr>
      <vt:lpstr>TOP-SELLING TRACKS (USA)</vt:lpstr>
      <vt:lpstr>TOP -SELLING ARTISTS (USA) </vt:lpstr>
      <vt:lpstr>FAMOUS GENRES (USA)</vt:lpstr>
      <vt:lpstr>CUSTOMER CHURN RATE</vt:lpstr>
      <vt:lpstr>Key Takeaways : Based on the Genre Sales Analysis, the following 3 albums can be prioritised for advertising and promotion in USA: Rock:  The list is dominated by rock albums, which have many entries and strong sales. This indicates a large and devoted following, most likely as a result of the genre's enduring appeal in American society. R&amp;B / Soul:  Strong cultural significance may be the reason for this genre's great sales, as evidenced by the top album, particularly in areas with deep historical connections to the growth of R&amp;B and Soul.</vt:lpstr>
      <vt:lpstr>RECOMMEND-ATIONS BASED ON GENRE SALES ANALYSIS(USA)  </vt:lpstr>
      <vt:lpstr>FAMOUS GENERES COMPARISON</vt:lpstr>
      <vt:lpstr>PowerPoint Presentation</vt:lpstr>
      <vt:lpstr>RISK PROFILING</vt:lpstr>
      <vt:lpstr>RISK PROFILING</vt:lpstr>
      <vt:lpstr>PowerPoint Presentation</vt:lpstr>
      <vt:lpstr>PowerPoint Presentation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Naganathan Arjun Manicka Sridhar</dc:creator>
  <cp:lastModifiedBy>shrishti shrivastava</cp:lastModifiedBy>
  <cp:revision>170</cp:revision>
  <dcterms:created xsi:type="dcterms:W3CDTF">2024-10-25T14:50:56Z</dcterms:created>
  <dcterms:modified xsi:type="dcterms:W3CDTF">2025-07-03T01:04:06Z</dcterms:modified>
</cp:coreProperties>
</file>