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72" r:id="rId1"/>
  </p:sldMasterIdLst>
  <p:notesMasterIdLst>
    <p:notesMasterId r:id="rId2"/>
  </p:notesMasterIdLst>
  <p:sldIdLst>
    <p:sldId id="285" r:id="rId3"/>
    <p:sldId id="276" r:id="rId4"/>
    <p:sldId id="277" r:id="rId5"/>
    <p:sldId id="278" r:id="rId6"/>
    <p:sldId id="279" r:id="rId7"/>
    <p:sldId id="280" r:id="rId8"/>
    <p:sldId id="281" r:id="rId9"/>
    <p:sldId id="282" r:id="rId10"/>
    <p:sldId id="283" r:id="rId11"/>
    <p:sldId id="284" r:id="rId12"/>
  </p:sldIdLst>
  <p:sldSz type="screen4x3" cy="6858000" cx="9144000"/>
  <p:notesSz cx="6858000" cy="9144000"/>
  <p:defaultTextStyle>
    <a:defPPr>
      <a:defRPr lang="zh-CN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446" y="108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tableStyles" Target="tableStyles.xml"/><Relationship Id="rId14" Type="http://schemas.openxmlformats.org/officeDocument/2006/relationships/presProps" Target="presProps.xml"/><Relationship Id="rId15" Type="http://schemas.openxmlformats.org/officeDocument/2006/relationships/viewProps" Target="viewProps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4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42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4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4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4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14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algn="ctr" indent="0" marL="0">
              <a:buNone/>
              <a:defRPr sz="2400"/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altLang="zh-CN" lang="en-US" smtClean="0"/>
              <a:t>Click to edit Master subtitle style</a:t>
            </a:r>
            <a:endParaRPr dirty="0" lang="en-US"/>
          </a:p>
        </p:txBody>
      </p:sp>
      <p:sp>
        <p:nvSpPr>
          <p:cNvPr id="104861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61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1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30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3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63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3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5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86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58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58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8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05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0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60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0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25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indent="0" marL="0">
              <a:buNone/>
              <a:defRPr sz="2400">
                <a:solidFill>
                  <a:schemeClr val="tx1"/>
                </a:solidFill>
              </a:defRPr>
            </a:lvl1pPr>
            <a:lvl2pPr indent="0" marL="45720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2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62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2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91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592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59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59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9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6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97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598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59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00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01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602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03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10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611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1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582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8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4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35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36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3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63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3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19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r>
              <a:rPr altLang="zh-CN" lang="en-US" smtClean="0"/>
              <a:t>Click icon to add picture</a:t>
            </a:r>
            <a:endParaRPr dirty="0" lang="en-US"/>
          </a:p>
        </p:txBody>
      </p:sp>
      <p:sp>
        <p:nvSpPr>
          <p:cNvPr id="1048620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2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62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2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BC1078-46ED-40F9-8930-935BAD7C2B02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/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altLang="en-US" lang="zh-CN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52ADC-5BFA-4FBD-BEE2-16096B7F4166}" type="slidenum">
              <a:rPr altLang="en-US" lang="zh-CN" smtClean="0"/>
            </a:fld>
            <a:endParaRPr altLang="en-US" lang="zh-C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7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7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7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1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7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7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7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7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7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-1700825" y="-2314179"/>
            <a:ext cx="12877959" cy="13782202"/>
          </a:xfrm>
          <a:prstGeom prst="rect"/>
        </p:spPr>
      </p:pic>
      <p:pic>
        <p:nvPicPr>
          <p:cNvPr id="2097153" name="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-2214423" y="-365993"/>
            <a:ext cx="11772874" cy="8805172"/>
          </a:xfrm>
          <a:prstGeom prst="rect"/>
        </p:spPr>
      </p:pic>
      <p:pic>
        <p:nvPicPr>
          <p:cNvPr id="2097166" name=""/>
          <p:cNvPicPr>
            <a:picLocks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>
            <a:off x="-144316" y="-116262"/>
            <a:ext cx="9337539" cy="4570235"/>
          </a:xfrm>
          <a:prstGeom prst="rect"/>
        </p:spPr>
      </p:pic>
      <p:sp>
        <p:nvSpPr>
          <p:cNvPr id="1048646" name=""/>
          <p:cNvSpPr txBox="1"/>
          <p:nvPr/>
        </p:nvSpPr>
        <p:spPr>
          <a:xfrm>
            <a:off x="4462874" y="5099877"/>
            <a:ext cx="4523979" cy="1709700"/>
          </a:xfrm>
          <a:prstGeom prst="rect"/>
          <a:solidFill>
            <a:srgbClr val="C0C0C0"/>
          </a:solidFill>
          <a:ln w="25400">
            <a:solidFill>
              <a:srgbClr val="8D8D8D"/>
            </a:solidFill>
            <a:prstDash val="solid"/>
          </a:ln>
        </p:spPr>
        <p:txBody>
          <a:bodyPr anchor="ctr" rtlCol="0" wrap="square">
            <a:spAutoFit/>
          </a:bodyPr>
          <a:p>
            <a:pPr algn="ctr">
              <a:lnSpc>
                <a:spcPct val="200000"/>
              </a:lnSpc>
            </a:pPr>
            <a:r>
              <a:rPr b="1" sz="3200" i="1" lang="en-US">
                <a:solidFill>
                  <a:srgbClr val="FFFFFF"/>
                </a:solidFill>
                <a:latin typeface="Droid Sans Mono"/>
                <a:ea typeface="Droid Sans Mono"/>
                <a:cs typeface="Droid Sans Mono"/>
              </a:rPr>
              <a:t>B</a:t>
            </a:r>
            <a:r>
              <a:rPr b="1" sz="3200" i="1" lang="en-US">
                <a:solidFill>
                  <a:srgbClr val="FFFFFF"/>
                </a:solidFill>
                <a:latin typeface="Droid Sans Mono"/>
                <a:ea typeface="Droid Sans Mono"/>
                <a:cs typeface="Droid Sans Mono"/>
              </a:rPr>
              <a:t>y</a:t>
            </a:r>
            <a:r>
              <a:rPr b="1" sz="3200" i="1" lang="en-US">
                <a:solidFill>
                  <a:srgbClr val="FFFFFF"/>
                </a:solidFill>
                <a:latin typeface="Droid Sans Mono"/>
                <a:ea typeface="Droid Sans Mono"/>
                <a:cs typeface="Droid Sans Mono"/>
              </a:rPr>
              <a:t>-</a:t>
            </a:r>
            <a:r>
              <a:rPr b="1" sz="3200" i="1" lang="en-US">
                <a:solidFill>
                  <a:srgbClr val="FFFFFF"/>
                </a:solidFill>
                <a:latin typeface="Droid Sans Mono"/>
                <a:ea typeface="Droid Sans Mono"/>
                <a:cs typeface="Droid Sans Mono"/>
              </a:rPr>
              <a:t>S</a:t>
            </a:r>
            <a:r>
              <a:rPr b="1" sz="3200" i="1" lang="en-US">
                <a:solidFill>
                  <a:srgbClr val="FFFFFF"/>
                </a:solidFill>
                <a:latin typeface="Droid Sans Mono"/>
                <a:ea typeface="Droid Sans Mono"/>
                <a:cs typeface="Droid Sans Mono"/>
              </a:rPr>
              <a:t>h</a:t>
            </a:r>
            <a:r>
              <a:rPr b="1" sz="3200" i="1" lang="en-US">
                <a:solidFill>
                  <a:srgbClr val="FFFFFF"/>
                </a:solidFill>
                <a:latin typeface="Droid Sans Mono"/>
                <a:ea typeface="Droid Sans Mono"/>
                <a:cs typeface="Droid Sans Mono"/>
              </a:rPr>
              <a:t>r</a:t>
            </a:r>
            <a:r>
              <a:rPr b="1" sz="3200" i="1" lang="en-US">
                <a:solidFill>
                  <a:srgbClr val="FFFFFF"/>
                </a:solidFill>
                <a:latin typeface="Droid Sans Mono"/>
                <a:ea typeface="Droid Sans Mono"/>
                <a:cs typeface="Droid Sans Mono"/>
              </a:rPr>
              <a:t>i</a:t>
            </a:r>
            <a:r>
              <a:rPr b="1" sz="3200" i="1" lang="en-US">
                <a:solidFill>
                  <a:srgbClr val="FFFFFF"/>
                </a:solidFill>
                <a:latin typeface="Droid Sans Mono"/>
                <a:ea typeface="Droid Sans Mono"/>
                <a:cs typeface="Droid Sans Mono"/>
              </a:rPr>
              <a:t>s</a:t>
            </a:r>
            <a:r>
              <a:rPr b="1" sz="3200" i="1" lang="en-US">
                <a:solidFill>
                  <a:srgbClr val="FFFFFF"/>
                </a:solidFill>
                <a:latin typeface="Droid Sans Mono"/>
                <a:ea typeface="Droid Sans Mono"/>
                <a:cs typeface="Droid Sans Mono"/>
              </a:rPr>
              <a:t>h</a:t>
            </a:r>
            <a:r>
              <a:rPr b="1" sz="3200" i="1" lang="en-US">
                <a:solidFill>
                  <a:srgbClr val="FFFFFF"/>
                </a:solidFill>
                <a:latin typeface="Droid Sans Mono"/>
                <a:ea typeface="Droid Sans Mono"/>
                <a:cs typeface="Droid Sans Mono"/>
              </a:rPr>
              <a:t>t</a:t>
            </a:r>
            <a:r>
              <a:rPr b="1" sz="3200" i="1" lang="en-US">
                <a:solidFill>
                  <a:srgbClr val="FFFFFF"/>
                </a:solidFill>
                <a:latin typeface="Droid Sans Mono"/>
                <a:ea typeface="Droid Sans Mono"/>
                <a:cs typeface="Droid Sans Mono"/>
              </a:rPr>
              <a:t>i</a:t>
            </a:r>
            <a:r>
              <a:rPr b="1" sz="3200" i="1" lang="en-US">
                <a:solidFill>
                  <a:srgbClr val="FFFFFF"/>
                </a:solidFill>
                <a:latin typeface="Droid Sans Mono"/>
                <a:ea typeface="Droid Sans Mono"/>
                <a:cs typeface="Droid Sans Mono"/>
              </a:rPr>
              <a:t> </a:t>
            </a:r>
            <a:r>
              <a:rPr b="1" sz="3200" i="1" lang="en-US">
                <a:solidFill>
                  <a:srgbClr val="FFFFFF"/>
                </a:solidFill>
                <a:latin typeface="Droid Sans Mono"/>
                <a:ea typeface="Droid Sans Mono"/>
                <a:cs typeface="Droid Sans Mono"/>
              </a:rPr>
              <a:t>J</a:t>
            </a:r>
            <a:r>
              <a:rPr b="1" sz="3200" i="1" lang="en-US">
                <a:solidFill>
                  <a:srgbClr val="FFFFFF"/>
                </a:solidFill>
                <a:latin typeface="Droid Sans Mono"/>
                <a:ea typeface="Droid Sans Mono"/>
                <a:cs typeface="Droid Sans Mono"/>
              </a:rPr>
              <a:t>a</a:t>
            </a:r>
            <a:r>
              <a:rPr b="1" sz="3200" i="1" lang="en-US">
                <a:solidFill>
                  <a:srgbClr val="FFFFFF"/>
                </a:solidFill>
                <a:latin typeface="Droid Sans Mono"/>
                <a:ea typeface="Droid Sans Mono"/>
                <a:cs typeface="Droid Sans Mono"/>
              </a:rPr>
              <a:t>i</a:t>
            </a:r>
            <a:r>
              <a:rPr b="1" sz="3200" i="1" lang="en-US">
                <a:solidFill>
                  <a:srgbClr val="FFFFFF"/>
                </a:solidFill>
                <a:latin typeface="Droid Sans Mono"/>
                <a:ea typeface="Droid Sans Mono"/>
                <a:cs typeface="Droid Sans Mono"/>
              </a:rPr>
              <a:t>n</a:t>
            </a:r>
            <a:endParaRPr b="1" sz="3200" i="1" lang="en-US">
              <a:solidFill>
                <a:srgbClr val="FFFFFF"/>
              </a:solidFill>
              <a:latin typeface="Droid Sans Mono"/>
              <a:ea typeface="Droid Sans Mono"/>
              <a:cs typeface="Droid Sans Mon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4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-616809" y="-25628"/>
            <a:ext cx="11392864" cy="7041102"/>
          </a:xfrm>
          <a:prstGeom prst="rect"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9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-1734477" y="-683813"/>
            <a:ext cx="9053630" cy="8300477"/>
          </a:xfrm>
          <a:prstGeom prst="rect"/>
        </p:spPr>
      </p:pic>
      <p:sp>
        <p:nvSpPr>
          <p:cNvPr id="1048584" name=""/>
          <p:cNvSpPr txBox="1"/>
          <p:nvPr/>
        </p:nvSpPr>
        <p:spPr>
          <a:xfrm>
            <a:off x="292312" y="1088024"/>
            <a:ext cx="7979255" cy="6358382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1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.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2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.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3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k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.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4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k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.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5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 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.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6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.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7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y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.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8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y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w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k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endParaRPr sz="2800" lang="en-US">
              <a:solidFill>
                <a:srgbClr val="000000"/>
              </a:solidFill>
            </a:endParaRPr>
          </a:p>
          <a:p>
            <a:endParaRPr sz="2800" lang="en-US">
              <a:solidFill>
                <a:srgbClr val="000000"/>
              </a:solidFill>
            </a:endParaRPr>
          </a:p>
        </p:txBody>
      </p:sp>
      <p:pic>
        <p:nvPicPr>
          <p:cNvPr id="2097160" name="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flipV="0">
            <a:off x="213058" y="128887"/>
            <a:ext cx="6233044" cy="1111290"/>
          </a:xfrm>
          <a:prstGeom prst="rect"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1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740979" y="494574"/>
            <a:ext cx="8149282" cy="6063662"/>
          </a:xfrm>
          <a:prstGeom prst="rect"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2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-39435" y="575470"/>
            <a:ext cx="9245289" cy="6158573"/>
          </a:xfrm>
          <a:prstGeom prst="rect"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-218014" y="0"/>
            <a:ext cx="9484867" cy="6858000"/>
          </a:xfrm>
          <a:prstGeom prst="rect"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4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-97561" y="0"/>
            <a:ext cx="9572593" cy="6858000"/>
          </a:xfrm>
          <a:prstGeom prst="rect"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5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40582" y="-1005308"/>
            <a:ext cx="10113172" cy="8384971"/>
          </a:xfrm>
          <a:prstGeom prst="rect"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7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70624" y="319643"/>
            <a:ext cx="6255295" cy="5799680"/>
          </a:xfrm>
          <a:prstGeom prst="rect"/>
        </p:spPr>
      </p:pic>
      <p:pic>
        <p:nvPicPr>
          <p:cNvPr id="2097158" name="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5597659" y="-62059"/>
            <a:ext cx="3392067" cy="7104889"/>
          </a:xfrm>
          <a:prstGeom prst="rect"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5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30141" y="-35201"/>
            <a:ext cx="5255921" cy="6865718"/>
          </a:xfrm>
          <a:prstGeom prst="rect"/>
        </p:spPr>
      </p:pic>
      <p:pic>
        <p:nvPicPr>
          <p:cNvPr id="2097156" name="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5455704" y="-413243"/>
            <a:ext cx="3818032" cy="7258528"/>
          </a:xfrm>
          <a:prstGeom prst="rect"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WPS Office</Application>
  <ScaleCrop>0</ScaleCrop>
  <LinksUpToDate>0</LinksUpToDate>
  <AppVersion>15.0000</AppVersion>
</Properties>
</file>

<file path=docProps/core.xml><?xml version="1.0" encoding="utf-8"?>
<cp:coreProperties xmlns:cp="http://schemas.openxmlformats.org/package/2006/metadata/core-properties" xmlns:dcterms="http://purl.org/dc/terms/" xmlns:xsi="http://www.w3.org/2001/XMLSchema-instance">
  <dcterms:created xsi:type="dcterms:W3CDTF">2015-05-11T11:30:45Z</dcterms:created>
  <dcterms:modified xsi:type="dcterms:W3CDTF">2024-06-29T04:48:25Z</dcterms:modified>
</cp:coreProperties>
</file>