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52603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7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83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72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27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88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42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59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8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1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0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9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8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4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4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0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Interactive 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Task 3 – Data Analyst Internship | Created by Shrishti Mishra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6-05 2003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63781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6-05 2003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6-05 2004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33333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800" b="1" dirty="0">
                <a:latin typeface="Arial Rounded MT Bold" panose="020F0704030504030204" pitchFamily="34" charset="0"/>
              </a:rPr>
              <a:t>Objective</a:t>
            </a:r>
            <a:endParaRPr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goal of this project is to design an interactive dashboard using Power BI to help business stakeholders analyze sales data. </a:t>
            </a:r>
            <a:endParaRPr lang="en-US" dirty="0"/>
          </a:p>
          <a:p>
            <a:r>
              <a:rPr dirty="0"/>
              <a:t>This dashboard facilitates dynamic filtering, KPI analysis, and uncovering trends across time, region, and product categories to improve data-driven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4800" dirty="0">
                <a:latin typeface="Arial Rounded MT Bold" panose="020F0704030504030204" pitchFamily="34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The dataset used is a transactional sales dataset containing fields such as:</a:t>
            </a:r>
          </a:p>
          <a:p>
            <a:r>
              <a:rPr dirty="0"/>
              <a:t>- Order Date, Ship Mode, Category, Sub-Category</a:t>
            </a:r>
          </a:p>
          <a:p>
            <a:r>
              <a:rPr dirty="0"/>
              <a:t>- Sales, Profit, Quantity, City, Region</a:t>
            </a:r>
          </a:p>
          <a:p>
            <a:r>
              <a:rPr dirty="0"/>
              <a:t>- Product Name and Year</a:t>
            </a:r>
          </a:p>
          <a:p>
            <a:endParaRPr dirty="0"/>
          </a:p>
          <a:p>
            <a:r>
              <a:rPr dirty="0"/>
              <a:t>The data was cleaned and analyzed in Power BI.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4800" dirty="0">
                <a:latin typeface="Arial Rounded MT Bold" panose="020F0704030504030204" pitchFamily="34" charset="0"/>
              </a:rPr>
              <a:t>KPIs and Metrics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Key Performance Indicators (KPIs) identified and visualized:</a:t>
            </a:r>
          </a:p>
          <a:p>
            <a:r>
              <a:t>- Total Sales</a:t>
            </a:r>
          </a:p>
          <a:p>
            <a:r>
              <a:t>- Sales by Region and City</a:t>
            </a:r>
          </a:p>
          <a:p>
            <a:r>
              <a:t>- Sales Growth over Years</a:t>
            </a:r>
          </a:p>
          <a:p>
            <a:r>
              <a:t>- Top Products and Ship Modes</a:t>
            </a:r>
          </a:p>
          <a:p>
            <a:r>
              <a:t>- Interactive Filters by Category, Region, and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4800" dirty="0">
                <a:latin typeface="Arial Rounded MT Bold" panose="020F0704030504030204" pitchFamily="34" charset="0"/>
              </a:rPr>
              <a:t>Key Insights from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- The West region has the highest sales, followed by East.</a:t>
            </a:r>
          </a:p>
          <a:p>
            <a:r>
              <a:rPr dirty="0"/>
              <a:t>- New York City contributes significantly to overall revenue.</a:t>
            </a:r>
          </a:p>
          <a:p>
            <a:r>
              <a:rPr dirty="0"/>
              <a:t>- Sales show consistent year-over-year growth, with a strong increase in 2018.</a:t>
            </a:r>
          </a:p>
          <a:p>
            <a:r>
              <a:rPr dirty="0"/>
              <a:t>- Certain product categories dominate based on ship mode preferences.</a:t>
            </a:r>
          </a:p>
          <a:p>
            <a:r>
              <a:rPr dirty="0"/>
              <a:t>- The dashboard supports multi-level filtering for better 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4800" b="1" dirty="0">
                <a:latin typeface="Arial Rounded MT Bold" panose="020F0704030504030204" pitchFamily="34" charset="0"/>
              </a:rPr>
              <a:t>Tools and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Power BI for Dashboard Creation</a:t>
            </a:r>
          </a:p>
          <a:p>
            <a:r>
              <a:rPr dirty="0"/>
              <a:t>- Microsoft Excel/CSV as data source</a:t>
            </a:r>
          </a:p>
          <a:p>
            <a:r>
              <a:rPr dirty="0"/>
              <a:t>- GitHub for version control and submission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6-05 2003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9859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6-05 2003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54648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6-05 2003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620871" cy="5029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</TotalTime>
  <Words>245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Rounded MT Bold</vt:lpstr>
      <vt:lpstr>Corbel</vt:lpstr>
      <vt:lpstr>Parallax</vt:lpstr>
      <vt:lpstr>Interactive Sales Dashboard Summary</vt:lpstr>
      <vt:lpstr>Objective</vt:lpstr>
      <vt:lpstr>Dataset Overview</vt:lpstr>
      <vt:lpstr>KPIs and Metrics Tracked</vt:lpstr>
      <vt:lpstr>Key Insights from the Dashboard</vt:lpstr>
      <vt:lpstr>Tools and Technologies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Shrishti Mishra</cp:lastModifiedBy>
  <cp:revision>2</cp:revision>
  <dcterms:created xsi:type="dcterms:W3CDTF">2013-01-27T09:14:16Z</dcterms:created>
  <dcterms:modified xsi:type="dcterms:W3CDTF">2025-06-05T14:37:33Z</dcterms:modified>
  <cp:category/>
</cp:coreProperties>
</file>