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C7DD22-CDE4-43ED-8B83-65B29D4836F3}"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49598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144581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237185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1510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747941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EC7DD22-CDE4-43ED-8B83-65B29D4836F3}"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3069337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EC7DD22-CDE4-43ED-8B83-65B29D4836F3}"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4150072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7DD22-CDE4-43ED-8B83-65B29D4836F3}"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3257595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7DD22-CDE4-43ED-8B83-65B29D4836F3}"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188796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7DD22-CDE4-43ED-8B83-65B29D4836F3}"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154800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7DD22-CDE4-43ED-8B83-65B29D4836F3}"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426955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6315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7DD22-CDE4-43ED-8B83-65B29D4836F3}"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239910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C7DD22-CDE4-43ED-8B83-65B29D4836F3}"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327884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7DD22-CDE4-43ED-8B83-65B29D4836F3}"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309718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159586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DD22-CDE4-43ED-8B83-65B29D4836F3}"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D1C9CC-093D-416C-8447-778515BF2318}" type="slidenum">
              <a:rPr lang="en-IN" smtClean="0"/>
              <a:t>‹#›</a:t>
            </a:fld>
            <a:endParaRPr lang="en-IN"/>
          </a:p>
        </p:txBody>
      </p:sp>
    </p:spTree>
    <p:extLst>
      <p:ext uri="{BB962C8B-B14F-4D97-AF65-F5344CB8AC3E}">
        <p14:creationId xmlns:p14="http://schemas.microsoft.com/office/powerpoint/2010/main" val="325935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C7DD22-CDE4-43ED-8B83-65B29D4836F3}" type="datetimeFigureOut">
              <a:rPr lang="en-IN" smtClean="0"/>
              <a:t>06-08-2020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D1C9CC-093D-416C-8447-778515BF2318}" type="slidenum">
              <a:rPr lang="en-IN" smtClean="0"/>
              <a:t>‹#›</a:t>
            </a:fld>
            <a:endParaRPr lang="en-IN"/>
          </a:p>
        </p:txBody>
      </p:sp>
    </p:spTree>
    <p:extLst>
      <p:ext uri="{BB962C8B-B14F-4D97-AF65-F5344CB8AC3E}">
        <p14:creationId xmlns:p14="http://schemas.microsoft.com/office/powerpoint/2010/main" val="567677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8" y="2640169"/>
            <a:ext cx="9519199" cy="869794"/>
          </a:xfrm>
        </p:spPr>
        <p:txBody>
          <a:bodyPr/>
          <a:lstStyle/>
          <a:p>
            <a:r>
              <a:rPr lang="en-IN" b="1" dirty="0" smtClean="0"/>
              <a:t>SQL – BUILT IN FUNCTIONS</a:t>
            </a:r>
            <a:endParaRPr lang="en-IN" b="1" dirty="0"/>
          </a:p>
        </p:txBody>
      </p:sp>
    </p:spTree>
    <p:extLst>
      <p:ext uri="{BB962C8B-B14F-4D97-AF65-F5344CB8AC3E}">
        <p14:creationId xmlns:p14="http://schemas.microsoft.com/office/powerpoint/2010/main" val="9328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FUNCTIONS</a:t>
            </a:r>
            <a:endParaRPr lang="en-IN" dirty="0"/>
          </a:p>
        </p:txBody>
      </p:sp>
      <p:sp>
        <p:nvSpPr>
          <p:cNvPr id="3" name="Content Placeholder 2"/>
          <p:cNvSpPr>
            <a:spLocks noGrp="1"/>
          </p:cNvSpPr>
          <p:nvPr>
            <p:ph idx="1"/>
          </p:nvPr>
        </p:nvSpPr>
        <p:spPr/>
        <p:txBody>
          <a:bodyPr/>
          <a:lstStyle/>
          <a:p>
            <a:pPr algn="just" fontAlgn="base"/>
            <a:r>
              <a:rPr lang="en-US" dirty="0">
                <a:effectLst/>
              </a:rPr>
              <a:t>Oracle Scalar Functions allow you to perform different calculations on data values. These functions operate on single rows only and produce one result per row. There are different types of Scalar Functions, this tutorial covers the following:</a:t>
            </a:r>
          </a:p>
          <a:p>
            <a:pPr algn="just" fontAlgn="base"/>
            <a:r>
              <a:rPr lang="en-US" dirty="0">
                <a:effectLst/>
              </a:rPr>
              <a:t>String functions – functions that perform operations on character values.</a:t>
            </a:r>
          </a:p>
          <a:p>
            <a:pPr algn="just" fontAlgn="base"/>
            <a:r>
              <a:rPr lang="en-US" dirty="0">
                <a:effectLst/>
              </a:rPr>
              <a:t>Numeric functions – functions that perform operations on numeric values.</a:t>
            </a:r>
          </a:p>
          <a:p>
            <a:pPr algn="just" fontAlgn="base"/>
            <a:r>
              <a:rPr lang="en-US" dirty="0">
                <a:effectLst/>
              </a:rPr>
              <a:t>Date functions – functions that perform operations on date values.</a:t>
            </a:r>
          </a:p>
          <a:p>
            <a:pPr algn="just" fontAlgn="base"/>
            <a:r>
              <a:rPr lang="en-US" dirty="0">
                <a:effectLst/>
              </a:rPr>
              <a:t>Conversion functions – functions that convert column data types.</a:t>
            </a:r>
          </a:p>
          <a:p>
            <a:pPr algn="just" fontAlgn="base"/>
            <a:r>
              <a:rPr lang="en-US" smtClean="0">
                <a:effectLst/>
              </a:rPr>
              <a:t>NVL Function</a:t>
            </a:r>
            <a:r>
              <a:rPr lang="en-US" dirty="0">
                <a:effectLst/>
              </a:rPr>
              <a:t> </a:t>
            </a:r>
            <a:r>
              <a:rPr lang="en-US">
                <a:effectLst/>
              </a:rPr>
              <a:t>– </a:t>
            </a:r>
            <a:r>
              <a:rPr lang="en-US" smtClean="0">
                <a:effectLst/>
              </a:rPr>
              <a:t>function </a:t>
            </a:r>
            <a:r>
              <a:rPr lang="en-US" dirty="0">
                <a:effectLst/>
              </a:rPr>
              <a:t>for handling null values.</a:t>
            </a:r>
          </a:p>
          <a:p>
            <a:pPr algn="just"/>
            <a:endParaRPr lang="en-IN" dirty="0"/>
          </a:p>
        </p:txBody>
      </p:sp>
    </p:spTree>
    <p:extLst>
      <p:ext uri="{BB962C8B-B14F-4D97-AF65-F5344CB8AC3E}">
        <p14:creationId xmlns:p14="http://schemas.microsoft.com/office/powerpoint/2010/main" val="232514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90" y="120203"/>
            <a:ext cx="10353761" cy="794197"/>
          </a:xfrm>
        </p:spPr>
        <p:txBody>
          <a:bodyPr/>
          <a:lstStyle/>
          <a:p>
            <a:r>
              <a:rPr lang="en-IN" dirty="0" smtClean="0"/>
              <a:t>STRING FUNCTIONS</a:t>
            </a:r>
            <a:endParaRPr lang="en-IN" dirty="0"/>
          </a:p>
        </p:txBody>
      </p:sp>
      <p:pic>
        <p:nvPicPr>
          <p:cNvPr id="4" name="Picture 3"/>
          <p:cNvPicPr>
            <a:picLocks noChangeAspect="1"/>
          </p:cNvPicPr>
          <p:nvPr/>
        </p:nvPicPr>
        <p:blipFill>
          <a:blip r:embed="rId2"/>
          <a:stretch>
            <a:fillRect/>
          </a:stretch>
        </p:blipFill>
        <p:spPr>
          <a:xfrm>
            <a:off x="1301188" y="914400"/>
            <a:ext cx="9707764" cy="5879486"/>
          </a:xfrm>
          <a:prstGeom prst="rect">
            <a:avLst/>
          </a:prstGeom>
        </p:spPr>
      </p:pic>
    </p:spTree>
    <p:extLst>
      <p:ext uri="{BB962C8B-B14F-4D97-AF65-F5344CB8AC3E}">
        <p14:creationId xmlns:p14="http://schemas.microsoft.com/office/powerpoint/2010/main" val="108594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8190" y="120203"/>
            <a:ext cx="10353761" cy="794197"/>
          </a:xfrm>
        </p:spPr>
        <p:txBody>
          <a:bodyPr/>
          <a:lstStyle/>
          <a:p>
            <a:r>
              <a:rPr lang="en-IN" dirty="0" smtClean="0"/>
              <a:t>STRING FUNCTIONS</a:t>
            </a:r>
            <a:endParaRPr lang="en-IN" dirty="0"/>
          </a:p>
        </p:txBody>
      </p:sp>
      <p:pic>
        <p:nvPicPr>
          <p:cNvPr id="5" name="Picture 4"/>
          <p:cNvPicPr>
            <a:picLocks noChangeAspect="1"/>
          </p:cNvPicPr>
          <p:nvPr/>
        </p:nvPicPr>
        <p:blipFill>
          <a:blip r:embed="rId2"/>
          <a:stretch>
            <a:fillRect/>
          </a:stretch>
        </p:blipFill>
        <p:spPr>
          <a:xfrm>
            <a:off x="1086497" y="914400"/>
            <a:ext cx="10245454" cy="5720061"/>
          </a:xfrm>
          <a:prstGeom prst="rect">
            <a:avLst/>
          </a:prstGeom>
        </p:spPr>
      </p:pic>
    </p:spTree>
    <p:extLst>
      <p:ext uri="{BB962C8B-B14F-4D97-AF65-F5344CB8AC3E}">
        <p14:creationId xmlns:p14="http://schemas.microsoft.com/office/powerpoint/2010/main" val="60139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7172"/>
            <a:ext cx="10353761" cy="974501"/>
          </a:xfrm>
        </p:spPr>
        <p:txBody>
          <a:bodyPr/>
          <a:lstStyle/>
          <a:p>
            <a:r>
              <a:rPr lang="en-IN" dirty="0" smtClean="0"/>
              <a:t>DATE FUNCTIONS</a:t>
            </a:r>
            <a:endParaRPr lang="en-IN" dirty="0"/>
          </a:p>
        </p:txBody>
      </p:sp>
      <p:pic>
        <p:nvPicPr>
          <p:cNvPr id="4" name="Picture 3"/>
          <p:cNvPicPr>
            <a:picLocks noChangeAspect="1"/>
          </p:cNvPicPr>
          <p:nvPr/>
        </p:nvPicPr>
        <p:blipFill>
          <a:blip r:embed="rId2"/>
          <a:stretch>
            <a:fillRect/>
          </a:stretch>
        </p:blipFill>
        <p:spPr>
          <a:xfrm>
            <a:off x="1661372" y="779484"/>
            <a:ext cx="9440215" cy="5936848"/>
          </a:xfrm>
          <a:prstGeom prst="rect">
            <a:avLst/>
          </a:prstGeom>
        </p:spPr>
      </p:pic>
    </p:spTree>
    <p:extLst>
      <p:ext uri="{BB962C8B-B14F-4D97-AF65-F5344CB8AC3E}">
        <p14:creationId xmlns:p14="http://schemas.microsoft.com/office/powerpoint/2010/main" val="30101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857" y="0"/>
            <a:ext cx="10353761" cy="901521"/>
          </a:xfrm>
        </p:spPr>
        <p:txBody>
          <a:bodyPr/>
          <a:lstStyle/>
          <a:p>
            <a:r>
              <a:rPr lang="en-IN" dirty="0" smtClean="0"/>
              <a:t>NUMERIC FUNCTIONS</a:t>
            </a:r>
            <a:endParaRPr lang="en-IN" dirty="0"/>
          </a:p>
        </p:txBody>
      </p:sp>
      <p:pic>
        <p:nvPicPr>
          <p:cNvPr id="4" name="Picture 3"/>
          <p:cNvPicPr>
            <a:picLocks noChangeAspect="1"/>
          </p:cNvPicPr>
          <p:nvPr/>
        </p:nvPicPr>
        <p:blipFill>
          <a:blip r:embed="rId2"/>
          <a:stretch>
            <a:fillRect/>
          </a:stretch>
        </p:blipFill>
        <p:spPr>
          <a:xfrm>
            <a:off x="938560" y="1262130"/>
            <a:ext cx="10315497" cy="4906851"/>
          </a:xfrm>
          <a:prstGeom prst="rect">
            <a:avLst/>
          </a:prstGeom>
        </p:spPr>
      </p:pic>
    </p:spTree>
    <p:extLst>
      <p:ext uri="{BB962C8B-B14F-4D97-AF65-F5344CB8AC3E}">
        <p14:creationId xmlns:p14="http://schemas.microsoft.com/office/powerpoint/2010/main" val="38084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857" y="0"/>
            <a:ext cx="10353761" cy="875763"/>
          </a:xfrm>
        </p:spPr>
        <p:txBody>
          <a:bodyPr/>
          <a:lstStyle/>
          <a:p>
            <a:r>
              <a:rPr lang="en-IN" dirty="0" smtClean="0"/>
              <a:t>CONVERSION FUNCTIONS</a:t>
            </a:r>
            <a:endParaRPr lang="en-IN" dirty="0"/>
          </a:p>
        </p:txBody>
      </p:sp>
      <p:pic>
        <p:nvPicPr>
          <p:cNvPr id="4" name="Picture 3"/>
          <p:cNvPicPr>
            <a:picLocks noChangeAspect="1"/>
          </p:cNvPicPr>
          <p:nvPr/>
        </p:nvPicPr>
        <p:blipFill>
          <a:blip r:embed="rId2"/>
          <a:stretch>
            <a:fillRect/>
          </a:stretch>
        </p:blipFill>
        <p:spPr>
          <a:xfrm>
            <a:off x="1904474" y="875763"/>
            <a:ext cx="8115289" cy="5880586"/>
          </a:xfrm>
          <a:prstGeom prst="rect">
            <a:avLst/>
          </a:prstGeom>
        </p:spPr>
      </p:pic>
    </p:spTree>
    <p:extLst>
      <p:ext uri="{BB962C8B-B14F-4D97-AF65-F5344CB8AC3E}">
        <p14:creationId xmlns:p14="http://schemas.microsoft.com/office/powerpoint/2010/main" val="370874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NVL Function</a:t>
            </a:r>
            <a:endParaRPr lang="en-IN" dirty="0"/>
          </a:p>
        </p:txBody>
      </p:sp>
      <p:pic>
        <p:nvPicPr>
          <p:cNvPr id="4" name="Picture 3"/>
          <p:cNvPicPr>
            <a:picLocks noChangeAspect="1"/>
          </p:cNvPicPr>
          <p:nvPr/>
        </p:nvPicPr>
        <p:blipFill>
          <a:blip r:embed="rId2"/>
          <a:stretch>
            <a:fillRect/>
          </a:stretch>
        </p:blipFill>
        <p:spPr>
          <a:xfrm>
            <a:off x="1357657" y="2425318"/>
            <a:ext cx="10268229" cy="1644406"/>
          </a:xfrm>
          <a:prstGeom prst="rect">
            <a:avLst/>
          </a:prstGeom>
        </p:spPr>
      </p:pic>
    </p:spTree>
    <p:extLst>
      <p:ext uri="{BB962C8B-B14F-4D97-AF65-F5344CB8AC3E}">
        <p14:creationId xmlns:p14="http://schemas.microsoft.com/office/powerpoint/2010/main" val="420300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11</TotalTime>
  <Words>46</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SQL – BUILT IN FUNCTIONS</vt:lpstr>
      <vt:lpstr>SCALAR FUNCTIONS</vt:lpstr>
      <vt:lpstr>STRING FUNCTIONS</vt:lpstr>
      <vt:lpstr>STRING FUNCTIONS</vt:lpstr>
      <vt:lpstr>DATE FUNCTIONS</vt:lpstr>
      <vt:lpstr>NUMERIC FUNCTIONS</vt:lpstr>
      <vt:lpstr>CONVERSION FUNCTIONS</vt:lpstr>
      <vt:lpstr>NVL Function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BUILT IN FUNCTIONS</dc:title>
  <dc:creator>Admin</dc:creator>
  <cp:lastModifiedBy>Admin</cp:lastModifiedBy>
  <cp:revision>3</cp:revision>
  <dcterms:created xsi:type="dcterms:W3CDTF">2020-08-06T00:43:53Z</dcterms:created>
  <dcterms:modified xsi:type="dcterms:W3CDTF">2020-08-06T00:56:58Z</dcterms:modified>
</cp:coreProperties>
</file>