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5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51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4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3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7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0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6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DD22-CDE4-43ED-8B83-65B29D4836F3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8" y="2640169"/>
            <a:ext cx="9519199" cy="869794"/>
          </a:xfrm>
        </p:spPr>
        <p:txBody>
          <a:bodyPr>
            <a:normAutofit/>
          </a:bodyPr>
          <a:lstStyle/>
          <a:p>
            <a:r>
              <a:rPr lang="en-IN" b="1" dirty="0" smtClean="0"/>
              <a:t>SQL </a:t>
            </a:r>
            <a:r>
              <a:rPr lang="en-IN" b="1" dirty="0" smtClean="0"/>
              <a:t>– joins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2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The SQL </a:t>
            </a:r>
            <a:r>
              <a:rPr lang="en-US" b="1" dirty="0">
                <a:effectLst/>
              </a:rPr>
              <a:t>Joins</a:t>
            </a:r>
            <a:r>
              <a:rPr lang="en-US" dirty="0">
                <a:effectLst/>
              </a:rPr>
              <a:t> clause is used to combine records from two or more tables in a database.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JOIN is a means for combining fields from two tables by using values common to each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IN" dirty="0" smtClean="0"/>
              <a:t>TYPES:</a:t>
            </a:r>
          </a:p>
          <a:p>
            <a:pPr lvl="1"/>
            <a:r>
              <a:rPr lang="en-US" dirty="0" smtClean="0">
                <a:effectLst/>
              </a:rPr>
              <a:t>Inner </a:t>
            </a:r>
            <a:r>
              <a:rPr lang="en-US" dirty="0">
                <a:effectLst/>
              </a:rPr>
              <a:t>Join</a:t>
            </a:r>
          </a:p>
          <a:p>
            <a:pPr lvl="1"/>
            <a:r>
              <a:rPr lang="en-US" dirty="0" smtClean="0">
                <a:effectLst/>
              </a:rPr>
              <a:t>Left </a:t>
            </a:r>
            <a:r>
              <a:rPr lang="en-US" dirty="0">
                <a:effectLst/>
              </a:rPr>
              <a:t>Outer Join</a:t>
            </a:r>
          </a:p>
          <a:p>
            <a:pPr lvl="1"/>
            <a:r>
              <a:rPr lang="en-US" dirty="0" smtClean="0">
                <a:effectLst/>
              </a:rPr>
              <a:t>Right </a:t>
            </a:r>
            <a:r>
              <a:rPr lang="en-US" dirty="0">
                <a:effectLst/>
              </a:rPr>
              <a:t>Outer Join</a:t>
            </a:r>
          </a:p>
          <a:p>
            <a:pPr lvl="1"/>
            <a:r>
              <a:rPr lang="en-US" dirty="0" smtClean="0">
                <a:effectLst/>
              </a:rPr>
              <a:t>Full </a:t>
            </a:r>
            <a:r>
              <a:rPr lang="en-US" dirty="0">
                <a:effectLst/>
              </a:rPr>
              <a:t>Outer Join</a:t>
            </a:r>
          </a:p>
          <a:p>
            <a:pPr lvl="1"/>
            <a:r>
              <a:rPr lang="en-US" dirty="0" smtClean="0">
                <a:effectLst/>
              </a:rPr>
              <a:t>Self </a:t>
            </a:r>
            <a:r>
              <a:rPr lang="en-US" dirty="0">
                <a:effectLst/>
              </a:rPr>
              <a:t>Join</a:t>
            </a:r>
          </a:p>
          <a:p>
            <a:pPr lvl="1"/>
            <a:r>
              <a:rPr lang="en-US" dirty="0" smtClean="0">
                <a:effectLst/>
              </a:rPr>
              <a:t>Cartesian </a:t>
            </a:r>
            <a:r>
              <a:rPr lang="en-US" dirty="0">
                <a:effectLst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6197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837127"/>
          </a:xfrm>
        </p:spPr>
        <p:txBody>
          <a:bodyPr/>
          <a:lstStyle/>
          <a:p>
            <a:r>
              <a:rPr lang="en-IN" dirty="0" smtClean="0"/>
              <a:t>JOINS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82" y="837127"/>
            <a:ext cx="102774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88" y="1"/>
            <a:ext cx="10353761" cy="978794"/>
          </a:xfrm>
        </p:spPr>
        <p:txBody>
          <a:bodyPr/>
          <a:lstStyle/>
          <a:p>
            <a:r>
              <a:rPr lang="en-IN" dirty="0" smtClean="0"/>
              <a:t>INNER JOIN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9" y="1168784"/>
            <a:ext cx="10353762" cy="470398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INNER JOIN keyword selects records that have matching values in both tables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SELECT  </a:t>
            </a:r>
            <a:r>
              <a:rPr lang="en-US" dirty="0">
                <a:effectLst/>
              </a:rPr>
              <a:t>ID, NAME, AMOUNT, ODATE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FROM CUSTOMERS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INNER JOIN ORDERS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  ON CUSTOMERS.ID = ORDERS.CUSTOMER_ID;</a:t>
            </a:r>
            <a:endParaRPr lang="en-US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460" y="1660501"/>
            <a:ext cx="3020433" cy="2157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926" y="4304159"/>
            <a:ext cx="7224498" cy="17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88" y="1"/>
            <a:ext cx="10353761" cy="978794"/>
          </a:xfrm>
        </p:spPr>
        <p:txBody>
          <a:bodyPr/>
          <a:lstStyle/>
          <a:p>
            <a:r>
              <a:rPr lang="en-IN" dirty="0" smtClean="0"/>
              <a:t>LEFT OUTER JOIN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9" y="1168784"/>
            <a:ext cx="10353762" cy="470398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Returns all records from the left table, and the matched records from the right </a:t>
            </a:r>
            <a:r>
              <a:rPr lang="en-US" dirty="0" smtClean="0">
                <a:effectLst/>
              </a:rPr>
              <a:t>table.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SELECT  ID, NAME, AMOUNT, ODATE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FROM CUSTOMERS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LEFT JOIN ORDERS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ON CUSTOMERS.ID = ORDERS.CUSTOMER_ID;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906" y="1715372"/>
            <a:ext cx="3476692" cy="2611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50" y="4327050"/>
            <a:ext cx="5961363" cy="22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88" y="1"/>
            <a:ext cx="10353761" cy="978794"/>
          </a:xfrm>
        </p:spPr>
        <p:txBody>
          <a:bodyPr/>
          <a:lstStyle/>
          <a:p>
            <a:r>
              <a:rPr lang="en-IN" dirty="0" smtClean="0"/>
              <a:t>RIGHT OUTER JOIN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9" y="1168784"/>
            <a:ext cx="10353762" cy="470398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Returns all records from the right table, and the matched records from the left table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SELECT  </a:t>
            </a:r>
            <a:r>
              <a:rPr lang="en-US" dirty="0">
                <a:effectLst/>
              </a:rPr>
              <a:t>ID, NAME, AMOUNT, ODATE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FROM CUSTOMERS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RIGHT JOIN ORDERS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ON CUSTOMERS.ID = ORDERS.CUSTOMER_ID;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486" y="1654330"/>
            <a:ext cx="3168674" cy="2321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78" y="4389191"/>
            <a:ext cx="7911643" cy="19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88" y="1"/>
            <a:ext cx="10353761" cy="978794"/>
          </a:xfrm>
        </p:spPr>
        <p:txBody>
          <a:bodyPr/>
          <a:lstStyle/>
          <a:p>
            <a:r>
              <a:rPr lang="en-IN" dirty="0" smtClean="0"/>
              <a:t>FULL OUTER JOIN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9" y="1168784"/>
            <a:ext cx="10353762" cy="470398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Returns all records when there is a match in either left or right table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SELECT  </a:t>
            </a:r>
            <a:r>
              <a:rPr lang="en-US" dirty="0">
                <a:effectLst/>
              </a:rPr>
              <a:t>ID, NAME, AMOUNT, ODATE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FROM CUSTOMERS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FULL JOIN ORDERS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ON CUSTOMERS.ID = ORDERS.CUSTOMER_ID;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15" y="1651325"/>
            <a:ext cx="3068842" cy="218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11" y="4067018"/>
            <a:ext cx="6534699" cy="25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5" y="0"/>
            <a:ext cx="10353761" cy="1326321"/>
          </a:xfrm>
        </p:spPr>
        <p:txBody>
          <a:bodyPr/>
          <a:lstStyle/>
          <a:p>
            <a:r>
              <a:rPr lang="en-IN" dirty="0" smtClean="0"/>
              <a:t>SELF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05" y="1326321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J</a:t>
            </a:r>
            <a:r>
              <a:rPr lang="en-US" dirty="0" smtClean="0">
                <a:effectLst/>
              </a:rPr>
              <a:t>oin </a:t>
            </a:r>
            <a:r>
              <a:rPr lang="en-US" dirty="0">
                <a:effectLst/>
              </a:rPr>
              <a:t>a </a:t>
            </a:r>
            <a:r>
              <a:rPr lang="en-US" dirty="0" smtClean="0">
                <a:effectLst/>
              </a:rPr>
              <a:t>table </a:t>
            </a:r>
            <a:r>
              <a:rPr lang="en-US" dirty="0">
                <a:effectLst/>
              </a:rPr>
              <a:t>to itself as if the table were two </a:t>
            </a:r>
            <a:r>
              <a:rPr lang="en-US" dirty="0" smtClean="0">
                <a:effectLst/>
              </a:rPr>
              <a:t>tables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 </a:t>
            </a:r>
            <a:r>
              <a:rPr lang="en-US" dirty="0"/>
              <a:t>a.ID, b.NAME, </a:t>
            </a:r>
            <a:r>
              <a:rPr lang="en-US" dirty="0" err="1"/>
              <a:t>a.SALARY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CUSTOMERS a, CUSTOMERS b</a:t>
            </a:r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a.SALARY</a:t>
            </a:r>
            <a:r>
              <a:rPr lang="en-US" dirty="0"/>
              <a:t> &lt; </a:t>
            </a:r>
            <a:r>
              <a:rPr lang="en-US" dirty="0" err="1"/>
              <a:t>b.SALARY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3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5" y="0"/>
            <a:ext cx="10353761" cy="1326321"/>
          </a:xfrm>
        </p:spPr>
        <p:txBody>
          <a:bodyPr/>
          <a:lstStyle/>
          <a:p>
            <a:r>
              <a:rPr lang="en-IN" dirty="0" smtClean="0"/>
              <a:t>CARTESIAN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05" y="1326321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The CARTESIAN JOIN or CROSS JOIN returns the Cartesian product of the sets of records from two or more joined tables.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 ID, NAME, AMOUNT, ODATE</a:t>
            </a:r>
          </a:p>
          <a:p>
            <a:pPr marL="0" indent="0">
              <a:buNone/>
            </a:pPr>
            <a:r>
              <a:rPr lang="en-US" dirty="0"/>
              <a:t>   FROM CUSTOMERS, ORDERS;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6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176</TotalTime>
  <Words>222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SQL – joins</vt:lpstr>
      <vt:lpstr>JOINS</vt:lpstr>
      <vt:lpstr>JOINS</vt:lpstr>
      <vt:lpstr>INNER JOIN</vt:lpstr>
      <vt:lpstr>LEFT OUTER JOIN</vt:lpstr>
      <vt:lpstr>RIGHT OUTER JOIN</vt:lpstr>
      <vt:lpstr>FULL OUTER JOIN</vt:lpstr>
      <vt:lpstr>SELF JOIN</vt:lpstr>
      <vt:lpstr>CARTESIAN JOIN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BUILT IN FUNCTIONS</dc:title>
  <dc:creator>Admin</dc:creator>
  <cp:lastModifiedBy>Admin</cp:lastModifiedBy>
  <cp:revision>33</cp:revision>
  <dcterms:created xsi:type="dcterms:W3CDTF">2020-08-06T00:43:53Z</dcterms:created>
  <dcterms:modified xsi:type="dcterms:W3CDTF">2021-04-16T08:29:35Z</dcterms:modified>
</cp:coreProperties>
</file>