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9" r:id="rId11"/>
    <p:sldId id="290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h Tripathi" initials="ST" lastIdx="1" clrIdx="0">
    <p:extLst>
      <p:ext uri="{19B8F6BF-5375-455C-9EA6-DF929625EA0E}">
        <p15:presenceInfo xmlns:p15="http://schemas.microsoft.com/office/powerpoint/2012/main" userId="S-1-5-21-2989240540-3652561182-591100427-40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5T03:40:45.60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3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09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9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811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4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5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2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2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2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2BD2-4A3C-4388-A3CF-BD42F8980475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68CF-0593-463F-9219-18B97426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90603" y="2895236"/>
            <a:ext cx="9223448" cy="609601"/>
          </a:xfrm>
        </p:spPr>
        <p:txBody>
          <a:bodyPr/>
          <a:lstStyle/>
          <a:p>
            <a:r>
              <a:rPr lang="en-IN" sz="3600" dirty="0"/>
              <a:t>Training 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6EE14-8484-430E-BEA2-23EC236CA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22848" y="3677537"/>
            <a:ext cx="7766936" cy="1096899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Automation Architect-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Shrish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Tripathi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3C174-8591-48A6-83BF-5361304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01" y="2053992"/>
            <a:ext cx="2658628" cy="668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5F5CF1-8B92-46FF-BAB7-51C2332830F8}"/>
              </a:ext>
            </a:extLst>
          </p:cNvPr>
          <p:cNvSpPr txBox="1"/>
          <p:nvPr/>
        </p:nvSpPr>
        <p:spPr>
          <a:xfrm>
            <a:off x="2547730" y="4128105"/>
            <a:ext cx="638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/>
                </a:solidFill>
              </a:rPr>
              <a:t>                            </a:t>
            </a:r>
            <a:r>
              <a:rPr lang="en-IN" i="1" u="sng" dirty="0">
                <a:solidFill>
                  <a:srgbClr val="FF0000"/>
                </a:solidFill>
              </a:rPr>
              <a:t>Golden Line</a:t>
            </a:r>
          </a:p>
          <a:p>
            <a:r>
              <a:rPr lang="en-IN" i="1" dirty="0">
                <a:solidFill>
                  <a:schemeClr val="accent5"/>
                </a:solidFill>
              </a:rPr>
              <a:t>“All Progress takes place outside the comfort zone”</a:t>
            </a:r>
          </a:p>
        </p:txBody>
      </p:sp>
    </p:spTree>
    <p:extLst>
      <p:ext uri="{BB962C8B-B14F-4D97-AF65-F5344CB8AC3E}">
        <p14:creationId xmlns:p14="http://schemas.microsoft.com/office/powerpoint/2010/main" val="264158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DAFE-F850-40F9-8197-AE91A50A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014" y="511909"/>
            <a:ext cx="8596668" cy="1320800"/>
          </a:xfrm>
        </p:spPr>
        <p:txBody>
          <a:bodyPr/>
          <a:lstStyle/>
          <a:p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November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7F8A-48BA-4490-A9ED-CED17C3D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540" y="2104318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Exceptions, Memory, and Performance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Generating HTML Reports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Understanding Package.Json File and its usage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Understanding of Jasmine Global Functions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Introduction to Jasmine and Basic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CD6F7-1CDC-4913-912A-31F625C2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3" y="1172309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F7F3D-8520-48A8-8559-48ED78FF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9" y="2580484"/>
            <a:ext cx="1145566" cy="11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32ED4-4B64-4CAE-8CDC-4C8143E32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7" y="4004808"/>
            <a:ext cx="1144188" cy="118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E3CAD-3076-4FF4-8998-6F1990C07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27" y="5422973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0A1FFC67-7870-4145-A940-604CEA5A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71A82-9E42-41BA-B36E-D3228EB93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C50D3EA-7F7D-4FD1-99A4-D7DC576A2ADA}"/>
              </a:ext>
            </a:extLst>
          </p:cNvPr>
          <p:cNvSpPr/>
          <p:nvPr/>
        </p:nvSpPr>
        <p:spPr>
          <a:xfrm>
            <a:off x="7570964" y="2104318"/>
            <a:ext cx="23259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6154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C7B0-5460-4EEE-BDE4-15CB3D3B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13" y="663935"/>
            <a:ext cx="8596668" cy="1320800"/>
          </a:xfrm>
        </p:spPr>
        <p:txBody>
          <a:bodyPr/>
          <a:lstStyle/>
          <a:p>
            <a:r>
              <a:rPr lang="en-IN" dirty="0"/>
              <a:t>9</a:t>
            </a:r>
            <a:r>
              <a:rPr lang="en-IN" baseline="30000" dirty="0"/>
              <a:t>th</a:t>
            </a:r>
            <a:r>
              <a:rPr lang="en-IN" dirty="0"/>
              <a:t> November (12 to 5 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9ED1-E50C-4A65-B764-A4424586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473" y="1738558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Creation of test suites and execution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Parallel Execution in protractor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Automation test case development approach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End to End Automation Framework – Overview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Protractor API Docs – Quick Look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Locator strategies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525F3-45CA-4811-97A1-F175A641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7" y="1256714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26348-BB4A-4CF8-ABFB-1D8C8068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3" y="2664889"/>
            <a:ext cx="1145566" cy="11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17E25-5272-4B89-9C1E-605DACC1F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1" y="4089213"/>
            <a:ext cx="1144188" cy="118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5C6E5-76B2-4216-9EEB-DD0441AC1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21" y="5507378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08C2D01D-3B9B-493D-AB40-44F44EAD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6282D-C0FD-4B36-AE16-AA1CAA326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66F2858-BE4B-4A4E-8F96-6DFEA4AE6D12}"/>
              </a:ext>
            </a:extLst>
          </p:cNvPr>
          <p:cNvSpPr/>
          <p:nvPr/>
        </p:nvSpPr>
        <p:spPr>
          <a:xfrm>
            <a:off x="7457191" y="2258089"/>
            <a:ext cx="23259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Advance</a:t>
            </a:r>
          </a:p>
        </p:txBody>
      </p:sp>
    </p:spTree>
    <p:extLst>
      <p:ext uri="{BB962C8B-B14F-4D97-AF65-F5344CB8AC3E}">
        <p14:creationId xmlns:p14="http://schemas.microsoft.com/office/powerpoint/2010/main" val="33918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7C2F-FCFE-4900-BF64-D92C6BD5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90" y="511635"/>
            <a:ext cx="8596668" cy="1320800"/>
          </a:xfrm>
        </p:spPr>
        <p:txBody>
          <a:bodyPr/>
          <a:lstStyle/>
          <a:p>
            <a:r>
              <a:rPr lang="en-IN" dirty="0"/>
              <a:t>12</a:t>
            </a:r>
            <a:r>
              <a:rPr lang="en-IN" baseline="30000" dirty="0"/>
              <a:t>th</a:t>
            </a:r>
            <a:r>
              <a:rPr lang="en-IN" dirty="0"/>
              <a:t> November to 16</a:t>
            </a:r>
            <a:r>
              <a:rPr lang="en-IN" baseline="30000" dirty="0"/>
              <a:t>th</a:t>
            </a:r>
            <a:r>
              <a:rPr lang="en-IN" dirty="0"/>
              <a:t> November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0743-49D5-4242-9ECF-653526EF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879" y="2062115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Project(Demo Application)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Framework-Setup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Challenges in Automation Development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Defect Logging Procedure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Execution of Automation Script in Multiple Browsers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CI/CD with Protractor + Jenkins + Git- 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Recap all Topics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Final Takeaway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3A107-E220-46F7-805D-394C0E42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3" y="1242647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AA2CE-F668-49D8-AEC3-E4AB9C2A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9" y="2650822"/>
            <a:ext cx="1145566" cy="11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DE41B-0FE4-4014-9114-032424D77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7" y="4075146"/>
            <a:ext cx="1144188" cy="118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65E2B-3618-43A6-9776-C137E07F8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7" y="5493311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5EBC7820-D43B-4A62-8FB4-00009834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DBCF2-D269-44B9-8850-DAC964872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18A5341-1912-45FF-8E5A-77B159D2CCC6}"/>
              </a:ext>
            </a:extLst>
          </p:cNvPr>
          <p:cNvSpPr/>
          <p:nvPr/>
        </p:nvSpPr>
        <p:spPr>
          <a:xfrm>
            <a:off x="7205203" y="2237413"/>
            <a:ext cx="23259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Advance</a:t>
            </a:r>
          </a:p>
        </p:txBody>
      </p:sp>
    </p:spTree>
    <p:extLst>
      <p:ext uri="{BB962C8B-B14F-4D97-AF65-F5344CB8AC3E}">
        <p14:creationId xmlns:p14="http://schemas.microsoft.com/office/powerpoint/2010/main" val="6049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306F-906F-4F92-A5B5-BB643FAD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734" y="609600"/>
            <a:ext cx="6539268" cy="1320800"/>
          </a:xfrm>
        </p:spPr>
        <p:txBody>
          <a:bodyPr>
            <a:normAutofit/>
          </a:bodyPr>
          <a:lstStyle/>
          <a:p>
            <a:r>
              <a:rPr lang="en-IN" dirty="0"/>
              <a:t>25</a:t>
            </a:r>
            <a:r>
              <a:rPr lang="en-IN" baseline="30000" dirty="0"/>
              <a:t>th</a:t>
            </a:r>
            <a:r>
              <a:rPr lang="en-IN" dirty="0"/>
              <a:t> October (10 AM to 4 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7D7EA-198F-4545-84A1-C1088D7D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8" y="1158241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AB459-B026-4B51-B9A6-D2C473874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4" y="2566416"/>
            <a:ext cx="1145566" cy="119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7844C-4D0C-4D08-B251-AA228B1FF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92" y="3990740"/>
            <a:ext cx="1144188" cy="1181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3729-DAFF-41D8-B312-DFBE98C2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735" y="1748029"/>
            <a:ext cx="653926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Automation Vs Development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Why Automation?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Latest Industry Trends-Automation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Automation Testing Process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Key Factors or Building Block in Automation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Programming Languages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Why we need </a:t>
            </a:r>
            <a:r>
              <a:rPr lang="en-IN" sz="1400"/>
              <a:t>Type Scripts?</a:t>
            </a:r>
            <a:endParaRPr lang="en-IN" sz="1400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Why we need protractor ?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What is AngularJS App?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Environment Setup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Quiz or Assignment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B1DB6-C8C0-4469-A21C-B3078D781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22" y="5408905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F6B4690-8DCB-4B9C-9687-FFC1B9711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4FE83-7895-445E-A16E-7FE295559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988" y="77732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193EF4-DB81-4EA2-B13D-CBD5D7416AF0}"/>
              </a:ext>
            </a:extLst>
          </p:cNvPr>
          <p:cNvSpPr/>
          <p:nvPr/>
        </p:nvSpPr>
        <p:spPr>
          <a:xfrm>
            <a:off x="7867615" y="2768600"/>
            <a:ext cx="2000075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1377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306F-906F-4F92-A5B5-BB643FAD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734" y="609600"/>
            <a:ext cx="6539268" cy="1320800"/>
          </a:xfrm>
        </p:spPr>
        <p:txBody>
          <a:bodyPr>
            <a:normAutofit/>
          </a:bodyPr>
          <a:lstStyle/>
          <a:p>
            <a:r>
              <a:rPr lang="en-IN" dirty="0"/>
              <a:t>26</a:t>
            </a:r>
            <a:r>
              <a:rPr lang="en-IN" baseline="30000" dirty="0"/>
              <a:t>th</a:t>
            </a:r>
            <a:r>
              <a:rPr lang="en-IN" dirty="0"/>
              <a:t> October(10 AM to 4PM)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3B7E9-8947-4305-A5CF-B0473CED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88" y="1144173"/>
            <a:ext cx="1199235" cy="1179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6B654-86CA-469B-8F86-266A1010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4" y="2552348"/>
            <a:ext cx="1145566" cy="1192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77FF6-2368-428A-8E2C-9BF5BB6EC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12" y="3976672"/>
            <a:ext cx="1144188" cy="1181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3729-DAFF-41D8-B312-DFBE98C2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470" y="1514064"/>
            <a:ext cx="6539267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Why Type Script?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Introduction To Type Script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TypeScript Environment Setup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TypeScript-Data Types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 Script- Numbers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 Script -Strings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TypeScript -Arrays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TypeScript-Tuples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Typescript-Union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 Script-Duck and Strong Typing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 Script Decision Making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 Script -Loop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TypeScript -Function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Quiz or Assignment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6A156-ADEF-4304-B976-346220172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42" y="5394837"/>
            <a:ext cx="1162927" cy="11810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F15424-0C4C-4EC5-AB25-5794DE9E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6F32C-C77D-4694-B0E5-518B491A6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ED6B18-F809-49AB-8074-3C08574F4B43}"/>
              </a:ext>
            </a:extLst>
          </p:cNvPr>
          <p:cNvSpPr/>
          <p:nvPr/>
        </p:nvSpPr>
        <p:spPr>
          <a:xfrm>
            <a:off x="7627234" y="2834864"/>
            <a:ext cx="2013296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886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5746-3F0D-43AE-A9D7-3387D518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124" y="579529"/>
            <a:ext cx="8596668" cy="1320800"/>
          </a:xfrm>
        </p:spPr>
        <p:txBody>
          <a:bodyPr/>
          <a:lstStyle/>
          <a:p>
            <a:r>
              <a:rPr lang="en-IN" dirty="0"/>
              <a:t>29</a:t>
            </a:r>
            <a:r>
              <a:rPr lang="en-IN" baseline="30000" dirty="0"/>
              <a:t>th</a:t>
            </a:r>
            <a:r>
              <a:rPr lang="en-IN" dirty="0"/>
              <a:t> October (12 to 5 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563C-AF56-40C3-A523-6DD366D1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248" y="1270000"/>
            <a:ext cx="10576820" cy="5233182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TypeScript- Generics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Type Script- OOPS Concept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Classes-Duck Typing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Abstract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Constructor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Class Private Modifier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Class protected Modifier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Getter and Setter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Static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Interface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Interface Optional Parameter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Interface Array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Interface Class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Interface Extending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Classes As Interface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500" dirty="0"/>
              <a:t>Quiz or Assignment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426EB-9BEF-4BCC-AC16-AAFF18B2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4" y="1071420"/>
            <a:ext cx="1199235" cy="1179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D3340-9BB6-46FC-B02C-95AC8D94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0" y="2479595"/>
            <a:ext cx="1145566" cy="1192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480CD-928B-41F1-AAF0-FEC66403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58" y="3903919"/>
            <a:ext cx="1144188" cy="1181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03B93-3175-426D-B1FC-B94FD7A7A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88" y="5322084"/>
            <a:ext cx="1162927" cy="1181098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C56A0192-8EA0-4714-BF39-EA55335F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779E08-640C-419B-9E32-CFF53F656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4BC3A9F-21ED-45B0-B348-AF55FD7F157C}"/>
              </a:ext>
            </a:extLst>
          </p:cNvPr>
          <p:cNvSpPr/>
          <p:nvPr/>
        </p:nvSpPr>
        <p:spPr>
          <a:xfrm>
            <a:off x="7558126" y="2880955"/>
            <a:ext cx="2331462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9185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14A5-04E7-47B0-B0B5-D9544D6B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122" y="568179"/>
            <a:ext cx="8596668" cy="1320800"/>
          </a:xfrm>
        </p:spPr>
        <p:txBody>
          <a:bodyPr/>
          <a:lstStyle/>
          <a:p>
            <a:r>
              <a:rPr lang="en-IN" dirty="0"/>
              <a:t>30</a:t>
            </a:r>
            <a:r>
              <a:rPr lang="en-IN" baseline="30000" dirty="0"/>
              <a:t>th</a:t>
            </a:r>
            <a:r>
              <a:rPr lang="en-IN" dirty="0"/>
              <a:t> October(12 to 5 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7BA3-C80D-464A-A6EC-AB0744A8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950" y="2104319"/>
            <a:ext cx="7102100" cy="189090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Introduction to protractor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Protractor Installation and 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Environment 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Understanding and Building Angular 2 application-Basic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Quiz or Assignment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C811F-D251-4F20-B439-FDC33760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28579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6F83E-78AF-4FC7-8968-AB619C11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0" y="2636754"/>
            <a:ext cx="1145566" cy="11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22D4D-051A-4D1B-A072-C14753AC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8" y="4061078"/>
            <a:ext cx="1144188" cy="118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86719-54BC-4D20-91EF-4730C5F43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88" y="5479243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FDD1D9C-D0C9-457F-99FC-BC279E96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DA49B8-61A9-4996-A759-94E22A58B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8D6C9B3-EF70-4CBB-A0CF-282BEDB8752F}"/>
              </a:ext>
            </a:extLst>
          </p:cNvPr>
          <p:cNvSpPr/>
          <p:nvPr/>
        </p:nvSpPr>
        <p:spPr>
          <a:xfrm>
            <a:off x="7633754" y="1912276"/>
            <a:ext cx="2013296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0968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F66F-1CF8-42A8-AA40-C13D1EED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796" y="300111"/>
            <a:ext cx="8596668" cy="1320800"/>
          </a:xfrm>
        </p:spPr>
        <p:txBody>
          <a:bodyPr/>
          <a:lstStyle/>
          <a:p>
            <a:r>
              <a:rPr lang="en-IN" dirty="0"/>
              <a:t>31</a:t>
            </a:r>
            <a:r>
              <a:rPr lang="en-IN" baseline="30000" dirty="0"/>
              <a:t>st</a:t>
            </a:r>
            <a:r>
              <a:rPr lang="en-IN" dirty="0"/>
              <a:t> October (12 to 5 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22ED-7EEC-471D-9CBB-75527CA8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472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Architecture of Protractor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How Protractor Works?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Understanding of all important files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Understanding and working with Jasmine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Describe-It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Specs 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Spec -Expect and Match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Quiz or Assignment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DEE6C-2D3A-4CE3-A4A8-018CBE6C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56715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80FA7-2B96-414A-8D08-F888AAD0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0" y="2664890"/>
            <a:ext cx="1145566" cy="11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E26EF-2DF9-4370-AF06-95B519273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8" y="4089214"/>
            <a:ext cx="1144188" cy="118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A957F-E0BC-4630-AF79-8E6C8DED6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88" y="5507379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A19D1161-8192-4A88-8475-6CB69DD6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F2AD2-EFF4-4143-A9E1-E37610C78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A4D619C-D45C-41CD-9858-0CAA5532EA60}"/>
              </a:ext>
            </a:extLst>
          </p:cNvPr>
          <p:cNvSpPr/>
          <p:nvPr/>
        </p:nvSpPr>
        <p:spPr>
          <a:xfrm>
            <a:off x="7443970" y="2174348"/>
            <a:ext cx="2013296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39540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4CDF-5F30-4B7C-B1D2-C3874DB2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675" y="581465"/>
            <a:ext cx="8596668" cy="1320800"/>
          </a:xfrm>
        </p:spPr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November (10AM to 2 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77B0-3D55-4246-83A7-B451833D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152" y="1796129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Locators-Details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Understanding and working with Protractor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Working with Locators in Protractor -Part A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47BDF-3746-4B49-8EB0-6A4736B7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79" y="1426238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17117-AFA7-4FE7-B10D-D3A8C5D1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5" y="2834413"/>
            <a:ext cx="1145566" cy="11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913A0-23F0-4940-B096-DF931AE0A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03" y="4258737"/>
            <a:ext cx="1144188" cy="118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782ED-13A8-417F-8C0D-F399EB18D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33" y="5676902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AFC20ABF-74F1-4B37-B474-EC1F5382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1FF0E6-C51C-4207-BDDA-83CEEB5EC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02208FF-0DBB-4C2A-9E52-9467E8BCBE81}"/>
              </a:ext>
            </a:extLst>
          </p:cNvPr>
          <p:cNvSpPr/>
          <p:nvPr/>
        </p:nvSpPr>
        <p:spPr>
          <a:xfrm>
            <a:off x="7443970" y="1513613"/>
            <a:ext cx="2013296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634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9078-DA20-4AA6-91CB-38E7E13F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322" y="423894"/>
            <a:ext cx="8596668" cy="1320800"/>
          </a:xfrm>
        </p:spPr>
        <p:txBody>
          <a:bodyPr/>
          <a:lstStyle/>
          <a:p>
            <a:r>
              <a:rPr lang="en-IN" dirty="0"/>
              <a:t>5</a:t>
            </a:r>
            <a:r>
              <a:rPr lang="en-IN" baseline="30000" dirty="0"/>
              <a:t>th</a:t>
            </a:r>
            <a:r>
              <a:rPr lang="en-IN" dirty="0"/>
              <a:t> November (12 to 5 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169F-4850-42AB-AECD-3E55DCB3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848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Working with Locators in Protractor -Part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Locator Shorthand and Finding element within element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Working with advanced concepts on Protractor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Working with POM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Custom Utilities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Running Protractor with Shell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Understanding </a:t>
            </a:r>
            <a:r>
              <a:rPr lang="en-IN" sz="1400" dirty="0" err="1"/>
              <a:t>Asyn</a:t>
            </a:r>
            <a:r>
              <a:rPr lang="en-IN" sz="1400" dirty="0"/>
              <a:t>/Wait in Protractor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Working with Cucumber and Protractor with Typescript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Reporting with Protractor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Quiz or Assignment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  <a:p>
            <a:pPr>
              <a:buFont typeface="Courier New" panose="02070309020205020404" pitchFamily="49" charset="0"/>
              <a:buChar char="o"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04F63-833C-45DD-9E50-B6567504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1" y="1154906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DEF04-2B57-4AE7-A960-7D307E7F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7" y="2563081"/>
            <a:ext cx="1145566" cy="11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5FDDC-D439-4ACE-AA49-972E0A3D2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35" y="3987405"/>
            <a:ext cx="1144188" cy="118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D09BA-6F4A-4B4A-8150-66DD4E147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65" y="5405570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2ACB26B0-D837-4C5A-B777-956C8B3F2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67929-938E-4442-B425-8A55D4130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2B267A1-EC58-493D-AAE8-9F563A7721CC}"/>
              </a:ext>
            </a:extLst>
          </p:cNvPr>
          <p:cNvSpPr/>
          <p:nvPr/>
        </p:nvSpPr>
        <p:spPr>
          <a:xfrm>
            <a:off x="7627234" y="2834864"/>
            <a:ext cx="23259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19368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041-9DA6-4839-8CD0-E7CDB53C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104" y="609600"/>
            <a:ext cx="8596668" cy="1320800"/>
          </a:xfrm>
        </p:spPr>
        <p:txBody>
          <a:bodyPr/>
          <a:lstStyle/>
          <a:p>
            <a:r>
              <a:rPr lang="en-IN" dirty="0"/>
              <a:t>6</a:t>
            </a:r>
            <a:r>
              <a:rPr lang="en-IN" baseline="30000" dirty="0"/>
              <a:t>th</a:t>
            </a:r>
            <a:r>
              <a:rPr lang="en-IN" dirty="0"/>
              <a:t> November( 12 to 5 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A52E-C08F-4C05-967F-AADB6608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322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Data Driven Testing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Reading from JSON Files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Reading from Excel Files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/>
              <a:t>Page Object Model and Implementation Utilities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8C29A-A7D0-4751-B1A9-C158A5DF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9" y="1154906"/>
            <a:ext cx="1199235" cy="117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7E013-14A3-42B6-9447-68A813F0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5" y="2563081"/>
            <a:ext cx="1145566" cy="11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B09B3-D84A-4647-A71C-2B4ACE020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3" y="3987405"/>
            <a:ext cx="1144188" cy="118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5E23D-538F-478C-BC6C-FE2797CB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63" y="5405570"/>
            <a:ext cx="1162927" cy="118109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D59EE4B9-A9AD-4710-9827-92F382C5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" y="77732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71EFF-9035-4E0E-AECF-87575A7E4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91" y="106657"/>
            <a:ext cx="2000075" cy="502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68B5BBE-7000-4D56-BA37-C9E461076918}"/>
              </a:ext>
            </a:extLst>
          </p:cNvPr>
          <p:cNvSpPr/>
          <p:nvPr/>
        </p:nvSpPr>
        <p:spPr>
          <a:xfrm>
            <a:off x="7294269" y="1772943"/>
            <a:ext cx="23259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19948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458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Trebuchet MS</vt:lpstr>
      <vt:lpstr>Wingdings 3</vt:lpstr>
      <vt:lpstr>Facet</vt:lpstr>
      <vt:lpstr>Training Agenda</vt:lpstr>
      <vt:lpstr>25th October (10 AM to 4 PM)</vt:lpstr>
      <vt:lpstr>26th October(10 AM to 4PM)</vt:lpstr>
      <vt:lpstr>29th October (12 to 5 PM)</vt:lpstr>
      <vt:lpstr>30th October(12 to 5 PM)</vt:lpstr>
      <vt:lpstr>31st October (12 to 5 PM)</vt:lpstr>
      <vt:lpstr>1st November (10AM to 2 PM)</vt:lpstr>
      <vt:lpstr>5th November (12 to 5 PM)</vt:lpstr>
      <vt:lpstr>6th November( 12 to 5 PM)</vt:lpstr>
      <vt:lpstr>8th November</vt:lpstr>
      <vt:lpstr>9th November (12 to 5 PM)</vt:lpstr>
      <vt:lpstr>12th November to 16th November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Agenda</dc:title>
  <dc:creator>Shrish Tripathi</dc:creator>
  <cp:lastModifiedBy>Sanjay Andhey</cp:lastModifiedBy>
  <cp:revision>23</cp:revision>
  <dcterms:created xsi:type="dcterms:W3CDTF">2018-10-24T09:57:37Z</dcterms:created>
  <dcterms:modified xsi:type="dcterms:W3CDTF">2018-10-25T11:37:39Z</dcterms:modified>
</cp:coreProperties>
</file>