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F05C-5486-490F-A6A2-0B25CDC9A95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E8BB-5D85-48E7-B3A9-16DE1B3A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5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F05C-5486-490F-A6A2-0B25CDC9A95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E8BB-5D85-48E7-B3A9-16DE1B3A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F05C-5486-490F-A6A2-0B25CDC9A95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E8BB-5D85-48E7-B3A9-16DE1B3A030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8975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F05C-5486-490F-A6A2-0B25CDC9A95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E8BB-5D85-48E7-B3A9-16DE1B3A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69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F05C-5486-490F-A6A2-0B25CDC9A95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E8BB-5D85-48E7-B3A9-16DE1B3A03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091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F05C-5486-490F-A6A2-0B25CDC9A95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E8BB-5D85-48E7-B3A9-16DE1B3A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59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F05C-5486-490F-A6A2-0B25CDC9A95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E8BB-5D85-48E7-B3A9-16DE1B3A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20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F05C-5486-490F-A6A2-0B25CDC9A95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E8BB-5D85-48E7-B3A9-16DE1B3A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3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F05C-5486-490F-A6A2-0B25CDC9A95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E8BB-5D85-48E7-B3A9-16DE1B3A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F05C-5486-490F-A6A2-0B25CDC9A95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E8BB-5D85-48E7-B3A9-16DE1B3A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4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F05C-5486-490F-A6A2-0B25CDC9A95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E8BB-5D85-48E7-B3A9-16DE1B3A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8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F05C-5486-490F-A6A2-0B25CDC9A95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E8BB-5D85-48E7-B3A9-16DE1B3A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2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F05C-5486-490F-A6A2-0B25CDC9A95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E8BB-5D85-48E7-B3A9-16DE1B3A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8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F05C-5486-490F-A6A2-0B25CDC9A95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E8BB-5D85-48E7-B3A9-16DE1B3A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3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F05C-5486-490F-A6A2-0B25CDC9A95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E8BB-5D85-48E7-B3A9-16DE1B3A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1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F05C-5486-490F-A6A2-0B25CDC9A95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E8BB-5D85-48E7-B3A9-16DE1B3A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2F05C-5486-490F-A6A2-0B25CDC9A958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59E8BB-5D85-48E7-B3A9-16DE1B3A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8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E8DF7-0BC2-49D4-9D2C-ADCE031F4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CSS Path-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BFD9F-7964-4FF6-92AC-2668AE8A1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 –Shrish Tripathi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3C4239E-A8A1-4BE7-868D-34F4622B7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971" y="-1"/>
            <a:ext cx="1263853" cy="47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B1446ED-4815-4F09-833F-727C0ADFB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-8467"/>
            <a:ext cx="2192747" cy="55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35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6E3D-0474-4BF9-8F25-0949EAA0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7A61-F229-47BF-BD4A-BD941C69D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1290F-59D2-4185-B7E0-05A713CB7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076450"/>
            <a:ext cx="98774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6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2FC3-BE49-478F-91FC-95C96C0E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3755F-A775-4F01-B0CE-648DD2E02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7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9F3B-6F72-4C65-A7DF-CA7E023C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9D1C-6C85-44EB-8A57-ED58D3AF0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B6C12-6FAF-4E6D-9451-4C0CB5EA3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490662"/>
            <a:ext cx="111442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9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0FED-E00D-49CD-A45E-1CBE2DD5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3D59-ABD4-4EDA-9DDC-BD75BDF7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EDC0D-2A18-4D3B-A817-6B04A339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838325"/>
            <a:ext cx="110966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99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CA5D-C932-4EB6-9A09-D59C971F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5AFC9-67EB-4510-A56F-CD20DCABE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F0FF0-BD61-4A23-AD38-E785CC492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57162"/>
            <a:ext cx="110109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94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A51B-D33C-4523-B840-A525C9FE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38D2-FC84-4821-B1DB-DD49DB06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9F961-093A-479F-B64A-8B8E0FF5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561975"/>
            <a:ext cx="110394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06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D1A7-9A9F-4161-B0FB-8700427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4" y="2780175"/>
            <a:ext cx="8596668" cy="13208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C26C-73BE-48EC-AB97-1A0E225B7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3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AAD2-0B67-44B9-8DD8-3B146059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95167-5B2F-455A-AFB3-1AE25F81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DCCD5-4EDC-43D8-A145-F24739DB5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495550"/>
            <a:ext cx="112204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3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6174-468A-4BE1-AE38-61604B3B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64AF-F8EB-486B-9F3A-3E1B57289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E5562-4D24-4B9A-ACB8-BEE031D1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924175"/>
            <a:ext cx="111442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3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97D5-1E8D-4883-B33C-95F8FC42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1A2C6-9FC2-41B4-BA87-346EBD17E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F5E03-809D-439D-9CFE-31264FFFD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2528887"/>
            <a:ext cx="111823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1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27C5-F237-4B70-B585-93FAC6C4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EBFE7-1ADC-42A0-B068-5008DC997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07C48-A749-4CD4-8E5D-CBF8BEC44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124075"/>
            <a:ext cx="111728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7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48D0-2654-4C1E-BF98-FE1F5A01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28CE-2382-4E4E-A1B1-3FCC0161C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1BC40-7D34-4AF1-B090-B4DB53014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2652712"/>
            <a:ext cx="111823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1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7436-8E0A-4FEF-B018-7445F008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FBD2-FC16-4723-85D8-6DA001DC3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BC813-5F3D-407D-AEF3-847604A2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595562"/>
            <a:ext cx="111061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97CD-4890-40A2-89B1-2E4A2B4E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1834-258E-4650-869C-0C2988763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015E7-EB36-4219-93EF-A13DED63D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1814512"/>
            <a:ext cx="111347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0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6749-6FAD-4A1D-A381-9BB59ACD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7D230-0169-43D5-B527-2275CF168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3C0D0-C34E-4C23-89A1-26335B61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166812"/>
            <a:ext cx="112204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815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</Words>
  <Application>Microsoft Office PowerPoint</Application>
  <PresentationFormat>Widescreen</PresentationFormat>
  <Paragraphs>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CSS Path-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cheat Sheet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Path- Introduction</dc:title>
  <dc:creator>Sanjay Andhey</dc:creator>
  <cp:lastModifiedBy>Sanjay Andhey</cp:lastModifiedBy>
  <cp:revision>5</cp:revision>
  <dcterms:created xsi:type="dcterms:W3CDTF">2018-11-07T04:18:25Z</dcterms:created>
  <dcterms:modified xsi:type="dcterms:W3CDTF">2018-11-12T03:54:43Z</dcterms:modified>
</cp:coreProperties>
</file>