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58" r:id="rId16"/>
    <p:sldId id="272" r:id="rId17"/>
    <p:sldId id="273" r:id="rId18"/>
    <p:sldId id="259"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82034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89363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7120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342231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3136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414259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364279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100245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391827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57CE-9CF6-41EC-B9CB-B02469EFB491}"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226171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557CE-9CF6-41EC-B9CB-B02469EFB491}"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254390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557CE-9CF6-41EC-B9CB-B02469EFB491}"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377694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B557CE-9CF6-41EC-B9CB-B02469EFB491}" type="datetimeFigureOut">
              <a:rPr lang="en-US" smtClean="0"/>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386075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57CE-9CF6-41EC-B9CB-B02469EFB491}" type="datetimeFigureOut">
              <a:rPr lang="en-US" smtClean="0"/>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354622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B557CE-9CF6-41EC-B9CB-B02469EFB491}"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228926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B557CE-9CF6-41EC-B9CB-B02469EFB491}"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A5174-FDFC-4212-AFEE-E8B36227FC46}" type="slidenum">
              <a:rPr lang="en-US" smtClean="0"/>
              <a:t>‹#›</a:t>
            </a:fld>
            <a:endParaRPr lang="en-US"/>
          </a:p>
        </p:txBody>
      </p:sp>
    </p:spTree>
    <p:extLst>
      <p:ext uri="{BB962C8B-B14F-4D97-AF65-F5344CB8AC3E}">
        <p14:creationId xmlns:p14="http://schemas.microsoft.com/office/powerpoint/2010/main" val="34405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B557CE-9CF6-41EC-B9CB-B02469EFB491}" type="datetimeFigureOut">
              <a:rPr lang="en-US" smtClean="0"/>
              <a:t>11/11/2018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A5174-FDFC-4212-AFEE-E8B36227FC46}" type="slidenum">
              <a:rPr lang="en-US" smtClean="0"/>
              <a:t>‹#›</a:t>
            </a:fld>
            <a:endParaRPr lang="en-US"/>
          </a:p>
        </p:txBody>
      </p:sp>
    </p:spTree>
    <p:extLst>
      <p:ext uri="{BB962C8B-B14F-4D97-AF65-F5344CB8AC3E}">
        <p14:creationId xmlns:p14="http://schemas.microsoft.com/office/powerpoint/2010/main" val="154353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F74F9-0524-48A1-BD23-1198C950E545}"/>
              </a:ext>
            </a:extLst>
          </p:cNvPr>
          <p:cNvSpPr>
            <a:spLocks noGrp="1"/>
          </p:cNvSpPr>
          <p:nvPr>
            <p:ph type="ctrTitle"/>
          </p:nvPr>
        </p:nvSpPr>
        <p:spPr>
          <a:xfrm>
            <a:off x="-890587" y="2358758"/>
            <a:ext cx="11480799" cy="1646302"/>
          </a:xfrm>
        </p:spPr>
        <p:txBody>
          <a:bodyPr>
            <a:normAutofit fontScale="90000"/>
          </a:bodyPr>
          <a:lstStyle/>
          <a:p>
            <a:r>
              <a:rPr lang="en-US" dirty="0"/>
              <a:t>Data Provider/.JSON/Excel/Database</a:t>
            </a:r>
          </a:p>
        </p:txBody>
      </p:sp>
      <p:sp>
        <p:nvSpPr>
          <p:cNvPr id="3" name="Subtitle 2">
            <a:extLst>
              <a:ext uri="{FF2B5EF4-FFF2-40B4-BE49-F238E27FC236}">
                <a16:creationId xmlns:a16="http://schemas.microsoft.com/office/drawing/2014/main" id="{0C6A740D-6EC4-45FF-A37F-BEA0881CFF74}"/>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Prepared By-Shrish Tripathi</a:t>
            </a:r>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1" name="Picture 20">
            <a:extLst>
              <a:ext uri="{FF2B5EF4-FFF2-40B4-BE49-F238E27FC236}">
                <a16:creationId xmlns:a16="http://schemas.microsoft.com/office/drawing/2014/main" id="{73E1C9B7-C7AF-40E9-A335-476C7D7E4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4971" y="-1"/>
            <a:ext cx="1263853" cy="47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2" name="Picture 21">
            <a:extLst>
              <a:ext uri="{FF2B5EF4-FFF2-40B4-BE49-F238E27FC236}">
                <a16:creationId xmlns:a16="http://schemas.microsoft.com/office/drawing/2014/main" id="{BA698934-10E1-4E73-A0ED-725799DA079A}"/>
              </a:ext>
            </a:extLst>
          </p:cNvPr>
          <p:cNvPicPr>
            <a:picLocks noChangeAspect="1"/>
          </p:cNvPicPr>
          <p:nvPr/>
        </p:nvPicPr>
        <p:blipFill>
          <a:blip r:embed="rId3"/>
          <a:stretch>
            <a:fillRect/>
          </a:stretch>
        </p:blipFill>
        <p:spPr>
          <a:xfrm>
            <a:off x="3175" y="-8467"/>
            <a:ext cx="2192747" cy="551392"/>
          </a:xfrm>
          <a:prstGeom prst="rect">
            <a:avLst/>
          </a:prstGeom>
        </p:spPr>
      </p:pic>
    </p:spTree>
    <p:extLst>
      <p:ext uri="{BB962C8B-B14F-4D97-AF65-F5344CB8AC3E}">
        <p14:creationId xmlns:p14="http://schemas.microsoft.com/office/powerpoint/2010/main" val="2349595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1F4D16D-E47A-45C4-B5EA-F7060630CE3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Real Time </a:t>
            </a:r>
            <a:r>
              <a:rPr lang="en-US" sz="4800" dirty="0"/>
              <a:t>E</a:t>
            </a:r>
            <a:r>
              <a:rPr lang="en-US" sz="4800" kern="1200" dirty="0">
                <a:solidFill>
                  <a:schemeClr val="accent1"/>
                </a:solidFill>
                <a:latin typeface="+mj-lt"/>
                <a:ea typeface="+mj-ea"/>
                <a:cs typeface="+mj-cs"/>
              </a:rPr>
              <a:t>xample</a:t>
            </a:r>
          </a:p>
        </p:txBody>
      </p:sp>
      <p:pic>
        <p:nvPicPr>
          <p:cNvPr id="7" name="Content Placeholder 3" descr="A screenshot of a cell phone&#10;&#10;Description generated with very high confidence">
            <a:extLst>
              <a:ext uri="{FF2B5EF4-FFF2-40B4-BE49-F238E27FC236}">
                <a16:creationId xmlns:a16="http://schemas.microsoft.com/office/drawing/2014/main" id="{453D573E-FA07-4F80-9EF3-14B681811727}"/>
              </a:ext>
            </a:extLst>
          </p:cNvPr>
          <p:cNvPicPr>
            <a:picLocks noGrp="1" noChangeAspect="1"/>
          </p:cNvPicPr>
          <p:nvPr>
            <p:ph idx="1"/>
          </p:nvPr>
        </p:nvPicPr>
        <p:blipFill>
          <a:blip r:embed="rId2"/>
          <a:stretch>
            <a:fillRect/>
          </a:stretch>
        </p:blipFill>
        <p:spPr>
          <a:xfrm>
            <a:off x="2368939" y="934222"/>
            <a:ext cx="5522091" cy="3299450"/>
          </a:xfrm>
          <a:prstGeom prst="rect">
            <a:avLst/>
          </a:prstGeom>
        </p:spPr>
      </p:pic>
    </p:spTree>
    <p:extLst>
      <p:ext uri="{BB962C8B-B14F-4D97-AF65-F5344CB8AC3E}">
        <p14:creationId xmlns:p14="http://schemas.microsoft.com/office/powerpoint/2010/main" val="345362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omputer screen&#10;&#10;Description generated with very high confidence">
            <a:extLst>
              <a:ext uri="{FF2B5EF4-FFF2-40B4-BE49-F238E27FC236}">
                <a16:creationId xmlns:a16="http://schemas.microsoft.com/office/drawing/2014/main" id="{2C27B2CB-A613-43E4-AE29-F4D3E6599C13}"/>
              </a:ext>
            </a:extLst>
          </p:cNvPr>
          <p:cNvPicPr>
            <a:picLocks noGrp="1" noChangeAspect="1"/>
          </p:cNvPicPr>
          <p:nvPr>
            <p:ph idx="1"/>
          </p:nvPr>
        </p:nvPicPr>
        <p:blipFill>
          <a:blip r:embed="rId2"/>
          <a:stretch>
            <a:fillRect/>
          </a:stretch>
        </p:blipFill>
        <p:spPr>
          <a:xfrm>
            <a:off x="1126309" y="1563202"/>
            <a:ext cx="9941259" cy="3727970"/>
          </a:xfrm>
          <a:prstGeom prst="rect">
            <a:avLst/>
          </a:prstGeom>
        </p:spPr>
      </p:pic>
    </p:spTree>
    <p:extLst>
      <p:ext uri="{BB962C8B-B14F-4D97-AF65-F5344CB8AC3E}">
        <p14:creationId xmlns:p14="http://schemas.microsoft.com/office/powerpoint/2010/main" val="262301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 screen with text&#10;&#10;Description generated with very high confidence">
            <a:extLst>
              <a:ext uri="{FF2B5EF4-FFF2-40B4-BE49-F238E27FC236}">
                <a16:creationId xmlns:a16="http://schemas.microsoft.com/office/drawing/2014/main" id="{690108E0-DA05-4C9D-B890-E5A1E2BFBF6B}"/>
              </a:ext>
            </a:extLst>
          </p:cNvPr>
          <p:cNvPicPr>
            <a:picLocks noGrp="1" noChangeAspect="1"/>
          </p:cNvPicPr>
          <p:nvPr>
            <p:ph idx="1"/>
          </p:nvPr>
        </p:nvPicPr>
        <p:blipFill>
          <a:blip r:embed="rId2"/>
          <a:stretch>
            <a:fillRect/>
          </a:stretch>
        </p:blipFill>
        <p:spPr>
          <a:xfrm>
            <a:off x="1161039" y="1131994"/>
            <a:ext cx="9871799" cy="4590386"/>
          </a:xfrm>
          <a:prstGeom prst="rect">
            <a:avLst/>
          </a:prstGeom>
        </p:spPr>
      </p:pic>
    </p:spTree>
    <p:extLst>
      <p:ext uri="{BB962C8B-B14F-4D97-AF65-F5344CB8AC3E}">
        <p14:creationId xmlns:p14="http://schemas.microsoft.com/office/powerpoint/2010/main" val="252722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omputer screen&#10;&#10;Description generated with very high confidence">
            <a:extLst>
              <a:ext uri="{FF2B5EF4-FFF2-40B4-BE49-F238E27FC236}">
                <a16:creationId xmlns:a16="http://schemas.microsoft.com/office/drawing/2014/main" id="{E43BD00B-0089-4369-940C-15B82BDD6F9D}"/>
              </a:ext>
            </a:extLst>
          </p:cNvPr>
          <p:cNvPicPr>
            <a:picLocks noGrp="1" noChangeAspect="1"/>
          </p:cNvPicPr>
          <p:nvPr>
            <p:ph idx="1"/>
          </p:nvPr>
        </p:nvPicPr>
        <p:blipFill>
          <a:blip r:embed="rId2"/>
          <a:stretch>
            <a:fillRect/>
          </a:stretch>
        </p:blipFill>
        <p:spPr>
          <a:xfrm>
            <a:off x="1126309" y="1414083"/>
            <a:ext cx="9941259" cy="4026208"/>
          </a:xfrm>
          <a:prstGeom prst="rect">
            <a:avLst/>
          </a:prstGeom>
        </p:spPr>
      </p:pic>
    </p:spTree>
    <p:extLst>
      <p:ext uri="{BB962C8B-B14F-4D97-AF65-F5344CB8AC3E}">
        <p14:creationId xmlns:p14="http://schemas.microsoft.com/office/powerpoint/2010/main" val="21550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A291F9E5-F022-4472-914A-CC8E053F25D7}"/>
              </a:ext>
            </a:extLst>
          </p:cNvPr>
          <p:cNvPicPr>
            <a:picLocks noGrp="1" noChangeAspect="1"/>
          </p:cNvPicPr>
          <p:nvPr>
            <p:ph idx="1"/>
          </p:nvPr>
        </p:nvPicPr>
        <p:blipFill>
          <a:blip r:embed="rId2"/>
          <a:stretch>
            <a:fillRect/>
          </a:stretch>
        </p:blipFill>
        <p:spPr>
          <a:xfrm>
            <a:off x="1126309" y="2109970"/>
            <a:ext cx="9941259" cy="2634433"/>
          </a:xfrm>
          <a:prstGeom prst="rect">
            <a:avLst/>
          </a:prstGeom>
        </p:spPr>
      </p:pic>
    </p:spTree>
    <p:extLst>
      <p:ext uri="{BB962C8B-B14F-4D97-AF65-F5344CB8AC3E}">
        <p14:creationId xmlns:p14="http://schemas.microsoft.com/office/powerpoint/2010/main" val="133067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C1DA-05AE-49FD-805C-58A217E3325E}"/>
              </a:ext>
            </a:extLst>
          </p:cNvPr>
          <p:cNvSpPr>
            <a:spLocks noGrp="1"/>
          </p:cNvSpPr>
          <p:nvPr>
            <p:ph type="title"/>
          </p:nvPr>
        </p:nvSpPr>
        <p:spPr>
          <a:xfrm>
            <a:off x="3705014" y="3037840"/>
            <a:ext cx="8596668" cy="1320800"/>
          </a:xfrm>
        </p:spPr>
        <p:txBody>
          <a:bodyPr/>
          <a:lstStyle/>
          <a:p>
            <a:r>
              <a:rPr lang="en-US" dirty="0"/>
              <a:t>.JSON</a:t>
            </a:r>
          </a:p>
        </p:txBody>
      </p:sp>
      <p:sp>
        <p:nvSpPr>
          <p:cNvPr id="3" name="Content Placeholder 2">
            <a:extLst>
              <a:ext uri="{FF2B5EF4-FFF2-40B4-BE49-F238E27FC236}">
                <a16:creationId xmlns:a16="http://schemas.microsoft.com/office/drawing/2014/main" id="{7725C05D-FD26-419E-801B-8A7E28FD9CA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5219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6589-DCE1-41C5-B8C9-9B66BA2C8756}"/>
              </a:ext>
            </a:extLst>
          </p:cNvPr>
          <p:cNvSpPr>
            <a:spLocks noGrp="1"/>
          </p:cNvSpPr>
          <p:nvPr>
            <p:ph type="title"/>
          </p:nvPr>
        </p:nvSpPr>
        <p:spPr/>
        <p:txBody>
          <a:bodyPr/>
          <a:lstStyle/>
          <a:p>
            <a:r>
              <a:rPr lang="en-US" dirty="0"/>
              <a:t>Add .Json test data file:</a:t>
            </a:r>
          </a:p>
        </p:txBody>
      </p:sp>
      <p:sp>
        <p:nvSpPr>
          <p:cNvPr id="3" name="Content Placeholder 2">
            <a:extLst>
              <a:ext uri="{FF2B5EF4-FFF2-40B4-BE49-F238E27FC236}">
                <a16:creationId xmlns:a16="http://schemas.microsoft.com/office/drawing/2014/main" id="{725421AF-A6DC-4E5A-8724-F951A99E16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1E7F38F-7FC2-4E9C-A51D-ECFB35DC67CC}"/>
              </a:ext>
            </a:extLst>
          </p:cNvPr>
          <p:cNvPicPr>
            <a:picLocks noChangeAspect="1"/>
          </p:cNvPicPr>
          <p:nvPr/>
        </p:nvPicPr>
        <p:blipFill>
          <a:blip r:embed="rId2"/>
          <a:stretch>
            <a:fillRect/>
          </a:stretch>
        </p:blipFill>
        <p:spPr>
          <a:xfrm>
            <a:off x="304800" y="1270000"/>
            <a:ext cx="12192000" cy="5767552"/>
          </a:xfrm>
          <a:prstGeom prst="rect">
            <a:avLst/>
          </a:prstGeom>
        </p:spPr>
      </p:pic>
    </p:spTree>
    <p:extLst>
      <p:ext uri="{BB962C8B-B14F-4D97-AF65-F5344CB8AC3E}">
        <p14:creationId xmlns:p14="http://schemas.microsoft.com/office/powerpoint/2010/main" val="112252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C3941C2B-C659-4842-BA56-B14452D2A626}"/>
              </a:ext>
            </a:extLst>
          </p:cNvPr>
          <p:cNvPicPr>
            <a:picLocks noGrp="1" noChangeAspect="1"/>
          </p:cNvPicPr>
          <p:nvPr>
            <p:ph idx="1"/>
          </p:nvPr>
        </p:nvPicPr>
        <p:blipFill>
          <a:blip r:embed="rId2"/>
          <a:stretch>
            <a:fillRect/>
          </a:stretch>
        </p:blipFill>
        <p:spPr>
          <a:xfrm>
            <a:off x="1412872" y="1131994"/>
            <a:ext cx="9368133" cy="4590386"/>
          </a:xfrm>
          <a:prstGeom prst="rect">
            <a:avLst/>
          </a:prstGeom>
        </p:spPr>
      </p:pic>
    </p:spTree>
    <p:extLst>
      <p:ext uri="{BB962C8B-B14F-4D97-AF65-F5344CB8AC3E}">
        <p14:creationId xmlns:p14="http://schemas.microsoft.com/office/powerpoint/2010/main" val="143840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3A3B-CDBF-4F48-A31A-F9DABEE13E7F}"/>
              </a:ext>
            </a:extLst>
          </p:cNvPr>
          <p:cNvSpPr>
            <a:spLocks noGrp="1"/>
          </p:cNvSpPr>
          <p:nvPr>
            <p:ph type="title"/>
          </p:nvPr>
        </p:nvSpPr>
        <p:spPr>
          <a:xfrm>
            <a:off x="3918374" y="3037840"/>
            <a:ext cx="8596668" cy="1320800"/>
          </a:xfrm>
        </p:spPr>
        <p:txBody>
          <a:bodyPr/>
          <a:lstStyle/>
          <a:p>
            <a:r>
              <a:rPr lang="en-US" dirty="0"/>
              <a:t>Excel</a:t>
            </a:r>
          </a:p>
        </p:txBody>
      </p:sp>
      <p:sp>
        <p:nvSpPr>
          <p:cNvPr id="3" name="Content Placeholder 2">
            <a:extLst>
              <a:ext uri="{FF2B5EF4-FFF2-40B4-BE49-F238E27FC236}">
                <a16:creationId xmlns:a16="http://schemas.microsoft.com/office/drawing/2014/main" id="{D3636A1F-00B5-4F4E-A852-34A899DF1F0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799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2950-84CB-4A72-B511-80685DDC39F9}"/>
              </a:ext>
            </a:extLst>
          </p:cNvPr>
          <p:cNvSpPr>
            <a:spLocks noGrp="1"/>
          </p:cNvSpPr>
          <p:nvPr>
            <p:ph type="title"/>
          </p:nvPr>
        </p:nvSpPr>
        <p:spPr/>
        <p:txBody>
          <a:bodyPr/>
          <a:lstStyle/>
          <a:p>
            <a:r>
              <a:rPr lang="en-US" dirty="0"/>
              <a:t>Get the excel package</a:t>
            </a:r>
          </a:p>
        </p:txBody>
      </p:sp>
      <p:sp>
        <p:nvSpPr>
          <p:cNvPr id="3" name="Content Placeholder 2">
            <a:extLst>
              <a:ext uri="{FF2B5EF4-FFF2-40B4-BE49-F238E27FC236}">
                <a16:creationId xmlns:a16="http://schemas.microsoft.com/office/drawing/2014/main" id="{AB68D880-FAB2-4123-91B4-CDF9B147D63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BD56418-C35A-434E-961E-E15B6602C85E}"/>
              </a:ext>
            </a:extLst>
          </p:cNvPr>
          <p:cNvPicPr>
            <a:picLocks noChangeAspect="1"/>
          </p:cNvPicPr>
          <p:nvPr/>
        </p:nvPicPr>
        <p:blipFill>
          <a:blip r:embed="rId2"/>
          <a:stretch>
            <a:fillRect/>
          </a:stretch>
        </p:blipFill>
        <p:spPr>
          <a:xfrm>
            <a:off x="2996882" y="3024187"/>
            <a:ext cx="4410075" cy="504825"/>
          </a:xfrm>
          <a:prstGeom prst="rect">
            <a:avLst/>
          </a:prstGeom>
        </p:spPr>
      </p:pic>
    </p:spTree>
    <p:extLst>
      <p:ext uri="{BB962C8B-B14F-4D97-AF65-F5344CB8AC3E}">
        <p14:creationId xmlns:p14="http://schemas.microsoft.com/office/powerpoint/2010/main" val="200043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9553-A7A4-4F04-A4D6-63A7BB4A8545}"/>
              </a:ext>
            </a:extLst>
          </p:cNvPr>
          <p:cNvSpPr>
            <a:spLocks noGrp="1"/>
          </p:cNvSpPr>
          <p:nvPr>
            <p:ph type="title"/>
          </p:nvPr>
        </p:nvSpPr>
        <p:spPr>
          <a:xfrm>
            <a:off x="3410374" y="3058160"/>
            <a:ext cx="8596668" cy="1320800"/>
          </a:xfrm>
        </p:spPr>
        <p:txBody>
          <a:bodyPr/>
          <a:lstStyle/>
          <a:p>
            <a:r>
              <a:rPr lang="en-US" dirty="0"/>
              <a:t>Data Provider</a:t>
            </a:r>
          </a:p>
        </p:txBody>
      </p:sp>
      <p:sp>
        <p:nvSpPr>
          <p:cNvPr id="3" name="Content Placeholder 2">
            <a:extLst>
              <a:ext uri="{FF2B5EF4-FFF2-40B4-BE49-F238E27FC236}">
                <a16:creationId xmlns:a16="http://schemas.microsoft.com/office/drawing/2014/main" id="{AC203976-0425-4187-A622-041DB4320B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9990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4C3C52-4CAD-4FDC-80CB-A703CD1D979C}"/>
              </a:ext>
            </a:extLst>
          </p:cNvPr>
          <p:cNvPicPr>
            <a:picLocks noChangeAspect="1"/>
          </p:cNvPicPr>
          <p:nvPr/>
        </p:nvPicPr>
        <p:blipFill>
          <a:blip r:embed="rId2"/>
          <a:stretch>
            <a:fillRect/>
          </a:stretch>
        </p:blipFill>
        <p:spPr>
          <a:xfrm>
            <a:off x="787227" y="798195"/>
            <a:ext cx="8486775" cy="628650"/>
          </a:xfrm>
          <a:prstGeom prst="rect">
            <a:avLst/>
          </a:prstGeom>
        </p:spPr>
      </p:pic>
      <p:sp>
        <p:nvSpPr>
          <p:cNvPr id="2" name="Title 1">
            <a:extLst>
              <a:ext uri="{FF2B5EF4-FFF2-40B4-BE49-F238E27FC236}">
                <a16:creationId xmlns:a16="http://schemas.microsoft.com/office/drawing/2014/main" id="{AF7B2704-8138-4357-B1C6-F259380838E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BB807A1-BF1A-44B7-82F5-62A06397BE71}"/>
              </a:ext>
            </a:extLst>
          </p:cNvPr>
          <p:cNvPicPr>
            <a:picLocks noGrp="1" noChangeAspect="1"/>
          </p:cNvPicPr>
          <p:nvPr>
            <p:ph idx="1"/>
          </p:nvPr>
        </p:nvPicPr>
        <p:blipFill>
          <a:blip r:embed="rId3"/>
          <a:stretch>
            <a:fillRect/>
          </a:stretch>
        </p:blipFill>
        <p:spPr>
          <a:xfrm>
            <a:off x="1075531" y="2725737"/>
            <a:ext cx="7800975" cy="2486025"/>
          </a:xfrm>
          <a:prstGeom prst="rect">
            <a:avLst/>
          </a:prstGeom>
        </p:spPr>
      </p:pic>
    </p:spTree>
    <p:extLst>
      <p:ext uri="{BB962C8B-B14F-4D97-AF65-F5344CB8AC3E}">
        <p14:creationId xmlns:p14="http://schemas.microsoft.com/office/powerpoint/2010/main" val="425928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9" name="Content Placeholder 5">
            <a:extLst>
              <a:ext uri="{FF2B5EF4-FFF2-40B4-BE49-F238E27FC236}">
                <a16:creationId xmlns:a16="http://schemas.microsoft.com/office/drawing/2014/main" id="{CCFDBCF3-D20E-407E-9DFE-C6D2FFE5B2B3}"/>
              </a:ext>
            </a:extLst>
          </p:cNvPr>
          <p:cNvPicPr>
            <a:picLocks noGrp="1" noChangeAspect="1"/>
          </p:cNvPicPr>
          <p:nvPr>
            <p:ph idx="1"/>
          </p:nvPr>
        </p:nvPicPr>
        <p:blipFill rotWithShape="1">
          <a:blip r:embed="rId2"/>
          <a:srcRect b="3846"/>
          <a:stretch/>
        </p:blipFill>
        <p:spPr>
          <a:xfrm>
            <a:off x="20" y="10"/>
            <a:ext cx="12191980" cy="6857990"/>
          </a:xfrm>
          <a:prstGeom prst="rect">
            <a:avLst/>
          </a:prstGeom>
        </p:spPr>
      </p:pic>
    </p:spTree>
    <p:extLst>
      <p:ext uri="{BB962C8B-B14F-4D97-AF65-F5344CB8AC3E}">
        <p14:creationId xmlns:p14="http://schemas.microsoft.com/office/powerpoint/2010/main" val="1432241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40A4F-304C-49DB-9D52-3F5F92E50DC8}"/>
              </a:ext>
            </a:extLst>
          </p:cNvPr>
          <p:cNvPicPr>
            <a:picLocks noChangeAspect="1"/>
          </p:cNvPicPr>
          <p:nvPr/>
        </p:nvPicPr>
        <p:blipFill>
          <a:blip r:embed="rId2"/>
          <a:stretch>
            <a:fillRect/>
          </a:stretch>
        </p:blipFill>
        <p:spPr>
          <a:xfrm>
            <a:off x="863917" y="816638"/>
            <a:ext cx="5953125" cy="704850"/>
          </a:xfrm>
          <a:prstGeom prst="rect">
            <a:avLst/>
          </a:prstGeom>
        </p:spPr>
      </p:pic>
      <p:sp>
        <p:nvSpPr>
          <p:cNvPr id="2" name="Title 1">
            <a:extLst>
              <a:ext uri="{FF2B5EF4-FFF2-40B4-BE49-F238E27FC236}">
                <a16:creationId xmlns:a16="http://schemas.microsoft.com/office/drawing/2014/main" id="{2920AE58-A5D2-479E-933E-19F617111E3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3694BB-A3E4-4A05-97EC-A847BC92927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F21B5F-1639-4598-B372-EDF181866F91}"/>
              </a:ext>
            </a:extLst>
          </p:cNvPr>
          <p:cNvPicPr>
            <a:picLocks noChangeAspect="1"/>
          </p:cNvPicPr>
          <p:nvPr/>
        </p:nvPicPr>
        <p:blipFill>
          <a:blip r:embed="rId3"/>
          <a:stretch>
            <a:fillRect/>
          </a:stretch>
        </p:blipFill>
        <p:spPr>
          <a:xfrm>
            <a:off x="984567" y="2137438"/>
            <a:ext cx="7743825" cy="3028950"/>
          </a:xfrm>
          <a:prstGeom prst="rect">
            <a:avLst/>
          </a:prstGeom>
        </p:spPr>
      </p:pic>
    </p:spTree>
    <p:extLst>
      <p:ext uri="{BB962C8B-B14F-4D97-AF65-F5344CB8AC3E}">
        <p14:creationId xmlns:p14="http://schemas.microsoft.com/office/powerpoint/2010/main" val="211532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9691-AD8F-4797-8D02-CFE4C4337F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C96EB-53C0-43AE-8ADF-5B7D5470EE0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69F2AD6-5441-4A52-827C-32905A4635B4}"/>
              </a:ext>
            </a:extLst>
          </p:cNvPr>
          <p:cNvPicPr>
            <a:picLocks noChangeAspect="1"/>
          </p:cNvPicPr>
          <p:nvPr/>
        </p:nvPicPr>
        <p:blipFill>
          <a:blip r:embed="rId2"/>
          <a:stretch>
            <a:fillRect/>
          </a:stretch>
        </p:blipFill>
        <p:spPr>
          <a:xfrm>
            <a:off x="776605" y="723582"/>
            <a:ext cx="5619750" cy="676275"/>
          </a:xfrm>
          <a:prstGeom prst="rect">
            <a:avLst/>
          </a:prstGeom>
        </p:spPr>
      </p:pic>
      <p:pic>
        <p:nvPicPr>
          <p:cNvPr id="5" name="Picture 4">
            <a:extLst>
              <a:ext uri="{FF2B5EF4-FFF2-40B4-BE49-F238E27FC236}">
                <a16:creationId xmlns:a16="http://schemas.microsoft.com/office/drawing/2014/main" id="{15D6390F-71FC-4C46-8BB8-13A363443331}"/>
              </a:ext>
            </a:extLst>
          </p:cNvPr>
          <p:cNvPicPr>
            <a:picLocks noChangeAspect="1"/>
          </p:cNvPicPr>
          <p:nvPr/>
        </p:nvPicPr>
        <p:blipFill>
          <a:blip r:embed="rId3"/>
          <a:stretch>
            <a:fillRect/>
          </a:stretch>
        </p:blipFill>
        <p:spPr>
          <a:xfrm>
            <a:off x="633412" y="1720532"/>
            <a:ext cx="10925175" cy="647700"/>
          </a:xfrm>
          <a:prstGeom prst="rect">
            <a:avLst/>
          </a:prstGeom>
        </p:spPr>
      </p:pic>
      <p:pic>
        <p:nvPicPr>
          <p:cNvPr id="6" name="Picture 5">
            <a:extLst>
              <a:ext uri="{FF2B5EF4-FFF2-40B4-BE49-F238E27FC236}">
                <a16:creationId xmlns:a16="http://schemas.microsoft.com/office/drawing/2014/main" id="{A46D07A0-2321-4586-A632-D1C785322444}"/>
              </a:ext>
            </a:extLst>
          </p:cNvPr>
          <p:cNvPicPr>
            <a:picLocks noChangeAspect="1"/>
          </p:cNvPicPr>
          <p:nvPr/>
        </p:nvPicPr>
        <p:blipFill>
          <a:blip r:embed="rId4"/>
          <a:stretch>
            <a:fillRect/>
          </a:stretch>
        </p:blipFill>
        <p:spPr>
          <a:xfrm>
            <a:off x="1927065" y="2368232"/>
            <a:ext cx="8337868" cy="6013768"/>
          </a:xfrm>
          <a:prstGeom prst="rect">
            <a:avLst/>
          </a:prstGeom>
        </p:spPr>
      </p:pic>
    </p:spTree>
    <p:extLst>
      <p:ext uri="{BB962C8B-B14F-4D97-AF65-F5344CB8AC3E}">
        <p14:creationId xmlns:p14="http://schemas.microsoft.com/office/powerpoint/2010/main" val="27619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CB9CC3-2490-4C8C-84E2-2C70B3FFD706}"/>
              </a:ext>
            </a:extLst>
          </p:cNvPr>
          <p:cNvPicPr>
            <a:picLocks noChangeAspect="1"/>
          </p:cNvPicPr>
          <p:nvPr/>
        </p:nvPicPr>
        <p:blipFill>
          <a:blip r:embed="rId2"/>
          <a:stretch>
            <a:fillRect/>
          </a:stretch>
        </p:blipFill>
        <p:spPr>
          <a:xfrm>
            <a:off x="804227" y="669925"/>
            <a:ext cx="5991225" cy="600075"/>
          </a:xfrm>
          <a:prstGeom prst="rect">
            <a:avLst/>
          </a:prstGeom>
        </p:spPr>
      </p:pic>
      <p:sp>
        <p:nvSpPr>
          <p:cNvPr id="2" name="Title 1">
            <a:extLst>
              <a:ext uri="{FF2B5EF4-FFF2-40B4-BE49-F238E27FC236}">
                <a16:creationId xmlns:a16="http://schemas.microsoft.com/office/drawing/2014/main" id="{C6D74CF3-32FC-4EB1-9DD4-8D20C14165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EFA56FF-2EF2-43BB-ABEF-2249AAB56052}"/>
              </a:ext>
            </a:extLst>
          </p:cNvPr>
          <p:cNvSpPr>
            <a:spLocks noGrp="1"/>
          </p:cNvSpPr>
          <p:nvPr>
            <p:ph idx="1"/>
          </p:nvPr>
        </p:nvSpPr>
        <p:spPr>
          <a:xfrm>
            <a:off x="1026160" y="2367627"/>
            <a:ext cx="8596668" cy="3880773"/>
          </a:xfrm>
        </p:spPr>
        <p:txBody>
          <a:bodyPr/>
          <a:lstStyle/>
          <a:p>
            <a:endParaRPr lang="en-US"/>
          </a:p>
        </p:txBody>
      </p:sp>
      <p:pic>
        <p:nvPicPr>
          <p:cNvPr id="6" name="Picture 5">
            <a:extLst>
              <a:ext uri="{FF2B5EF4-FFF2-40B4-BE49-F238E27FC236}">
                <a16:creationId xmlns:a16="http://schemas.microsoft.com/office/drawing/2014/main" id="{53F060BD-B2EA-4618-82A6-79708EF91257}"/>
              </a:ext>
            </a:extLst>
          </p:cNvPr>
          <p:cNvPicPr>
            <a:picLocks noChangeAspect="1"/>
          </p:cNvPicPr>
          <p:nvPr/>
        </p:nvPicPr>
        <p:blipFill>
          <a:blip r:embed="rId3"/>
          <a:stretch>
            <a:fillRect/>
          </a:stretch>
        </p:blipFill>
        <p:spPr>
          <a:xfrm>
            <a:off x="3330151" y="2888325"/>
            <a:ext cx="6229350" cy="1495425"/>
          </a:xfrm>
          <a:prstGeom prst="rect">
            <a:avLst/>
          </a:prstGeom>
        </p:spPr>
      </p:pic>
    </p:spTree>
    <p:extLst>
      <p:ext uri="{BB962C8B-B14F-4D97-AF65-F5344CB8AC3E}">
        <p14:creationId xmlns:p14="http://schemas.microsoft.com/office/powerpoint/2010/main" val="194547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Content Placeholder 3" descr="A screenshot of a cell phone&#10;&#10;Description generated with very high confidence">
            <a:extLst>
              <a:ext uri="{FF2B5EF4-FFF2-40B4-BE49-F238E27FC236}">
                <a16:creationId xmlns:a16="http://schemas.microsoft.com/office/drawing/2014/main" id="{2F492116-D00E-445B-B4FF-81D799E1CD4B}"/>
              </a:ext>
            </a:extLst>
          </p:cNvPr>
          <p:cNvPicPr>
            <a:picLocks noGrp="1" noChangeAspect="1"/>
          </p:cNvPicPr>
          <p:nvPr>
            <p:ph idx="1"/>
          </p:nvPr>
        </p:nvPicPr>
        <p:blipFill rotWithShape="1">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17359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24D1-467E-4937-85E0-01DDE4888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7A1CD7-C05F-41CC-BBA1-FF80832D1EF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BC0B75D-6C32-41FE-A861-1AC058D029C3}"/>
              </a:ext>
            </a:extLst>
          </p:cNvPr>
          <p:cNvPicPr>
            <a:picLocks noChangeAspect="1"/>
          </p:cNvPicPr>
          <p:nvPr/>
        </p:nvPicPr>
        <p:blipFill>
          <a:blip r:embed="rId2"/>
          <a:stretch>
            <a:fillRect/>
          </a:stretch>
        </p:blipFill>
        <p:spPr>
          <a:xfrm>
            <a:off x="1512252" y="3109912"/>
            <a:ext cx="7115175" cy="638175"/>
          </a:xfrm>
          <a:prstGeom prst="rect">
            <a:avLst/>
          </a:prstGeom>
        </p:spPr>
      </p:pic>
    </p:spTree>
    <p:extLst>
      <p:ext uri="{BB962C8B-B14F-4D97-AF65-F5344CB8AC3E}">
        <p14:creationId xmlns:p14="http://schemas.microsoft.com/office/powerpoint/2010/main" val="3061522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6C4124C-1CE1-4751-8D10-AFB846F0FC1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endParaRPr lang="en-US" sz="4800" kern="1200">
              <a:solidFill>
                <a:schemeClr val="accent1"/>
              </a:solidFill>
              <a:latin typeface="+mj-lt"/>
              <a:ea typeface="+mj-ea"/>
              <a:cs typeface="+mj-cs"/>
            </a:endParaRPr>
          </a:p>
        </p:txBody>
      </p:sp>
      <p:pic>
        <p:nvPicPr>
          <p:cNvPr id="7" name="Content Placeholder 3">
            <a:extLst>
              <a:ext uri="{FF2B5EF4-FFF2-40B4-BE49-F238E27FC236}">
                <a16:creationId xmlns:a16="http://schemas.microsoft.com/office/drawing/2014/main" id="{C1E7E532-4CBC-41E5-95C1-85F71EDB15F3}"/>
              </a:ext>
            </a:extLst>
          </p:cNvPr>
          <p:cNvPicPr>
            <a:picLocks noGrp="1" noChangeAspect="1"/>
          </p:cNvPicPr>
          <p:nvPr>
            <p:ph idx="1"/>
          </p:nvPr>
        </p:nvPicPr>
        <p:blipFill>
          <a:blip r:embed="rId2"/>
          <a:stretch>
            <a:fillRect/>
          </a:stretch>
        </p:blipFill>
        <p:spPr>
          <a:xfrm>
            <a:off x="1091740" y="2719624"/>
            <a:ext cx="8288033" cy="870243"/>
          </a:xfrm>
          <a:prstGeom prst="rect">
            <a:avLst/>
          </a:prstGeom>
        </p:spPr>
      </p:pic>
    </p:spTree>
    <p:extLst>
      <p:ext uri="{BB962C8B-B14F-4D97-AF65-F5344CB8AC3E}">
        <p14:creationId xmlns:p14="http://schemas.microsoft.com/office/powerpoint/2010/main" val="2448381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EF68-6959-4D7A-BE96-E6D3207468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D9DE2-B8C2-4790-8928-5591A7759A6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E49C176-E56D-4272-9B05-F76FF2E80FA7}"/>
              </a:ext>
            </a:extLst>
          </p:cNvPr>
          <p:cNvPicPr>
            <a:picLocks noChangeAspect="1"/>
          </p:cNvPicPr>
          <p:nvPr/>
        </p:nvPicPr>
        <p:blipFill>
          <a:blip r:embed="rId2"/>
          <a:stretch>
            <a:fillRect/>
          </a:stretch>
        </p:blipFill>
        <p:spPr>
          <a:xfrm>
            <a:off x="485775" y="1604962"/>
            <a:ext cx="11220450" cy="3648075"/>
          </a:xfrm>
          <a:prstGeom prst="rect">
            <a:avLst/>
          </a:prstGeom>
        </p:spPr>
      </p:pic>
    </p:spTree>
    <p:extLst>
      <p:ext uri="{BB962C8B-B14F-4D97-AF65-F5344CB8AC3E}">
        <p14:creationId xmlns:p14="http://schemas.microsoft.com/office/powerpoint/2010/main" val="682172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3261-201C-43DC-AEA8-30898B1FA7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4B0291-EE98-4D06-A582-BDA79960C11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3DF3CC-FF4C-43D7-AC80-2D3752FF4D9B}"/>
              </a:ext>
            </a:extLst>
          </p:cNvPr>
          <p:cNvPicPr>
            <a:picLocks noChangeAspect="1"/>
          </p:cNvPicPr>
          <p:nvPr/>
        </p:nvPicPr>
        <p:blipFill>
          <a:blip r:embed="rId2"/>
          <a:stretch>
            <a:fillRect/>
          </a:stretch>
        </p:blipFill>
        <p:spPr>
          <a:xfrm>
            <a:off x="519112" y="1847850"/>
            <a:ext cx="11153775" cy="3162300"/>
          </a:xfrm>
          <a:prstGeom prst="rect">
            <a:avLst/>
          </a:prstGeom>
        </p:spPr>
      </p:pic>
    </p:spTree>
    <p:extLst>
      <p:ext uri="{BB962C8B-B14F-4D97-AF65-F5344CB8AC3E}">
        <p14:creationId xmlns:p14="http://schemas.microsoft.com/office/powerpoint/2010/main" val="46907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6E62-1D24-4B15-AA9A-7717DEE04C7D}"/>
              </a:ext>
            </a:extLst>
          </p:cNvPr>
          <p:cNvSpPr>
            <a:spLocks noGrp="1"/>
          </p:cNvSpPr>
          <p:nvPr>
            <p:ph type="title"/>
          </p:nvPr>
        </p:nvSpPr>
        <p:spPr/>
        <p:txBody>
          <a:bodyPr/>
          <a:lstStyle/>
          <a:p>
            <a:r>
              <a:rPr lang="en-US" dirty="0"/>
              <a:t>What is data provider?</a:t>
            </a:r>
          </a:p>
        </p:txBody>
      </p:sp>
      <p:sp>
        <p:nvSpPr>
          <p:cNvPr id="3" name="Content Placeholder 2">
            <a:extLst>
              <a:ext uri="{FF2B5EF4-FFF2-40B4-BE49-F238E27FC236}">
                <a16:creationId xmlns:a16="http://schemas.microsoft.com/office/drawing/2014/main" id="{5030D5BC-D096-4921-A608-1E924DAC9D51}"/>
              </a:ext>
            </a:extLst>
          </p:cNvPr>
          <p:cNvSpPr>
            <a:spLocks noGrp="1"/>
          </p:cNvSpPr>
          <p:nvPr>
            <p:ph idx="1"/>
          </p:nvPr>
        </p:nvSpPr>
        <p:spPr/>
        <p:txBody>
          <a:bodyPr/>
          <a:lstStyle/>
          <a:p>
            <a:r>
              <a:rPr lang="en-US" dirty="0"/>
              <a:t>Write once test many times</a:t>
            </a:r>
          </a:p>
          <a:p>
            <a:r>
              <a:rPr lang="en-US" dirty="0"/>
              <a:t>When it comes to automation, data provider is an approach to pass test data to the automation tests. Each and every automation tool has it’s own way of providing test data to the automation</a:t>
            </a:r>
          </a:p>
        </p:txBody>
      </p:sp>
    </p:spTree>
    <p:extLst>
      <p:ext uri="{BB962C8B-B14F-4D97-AF65-F5344CB8AC3E}">
        <p14:creationId xmlns:p14="http://schemas.microsoft.com/office/powerpoint/2010/main" val="373691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7EBE23F6-F485-493B-95CA-3D7F50414B1E}"/>
              </a:ext>
            </a:extLst>
          </p:cNvPr>
          <p:cNvPicPr>
            <a:picLocks noGrp="1" noChangeAspect="1"/>
          </p:cNvPicPr>
          <p:nvPr>
            <p:ph idx="1"/>
          </p:nvPr>
        </p:nvPicPr>
        <p:blipFill>
          <a:blip r:embed="rId2"/>
          <a:stretch>
            <a:fillRect/>
          </a:stretch>
        </p:blipFill>
        <p:spPr>
          <a:xfrm>
            <a:off x="1126309" y="2731299"/>
            <a:ext cx="9941259" cy="1391775"/>
          </a:xfrm>
          <a:prstGeom prst="rect">
            <a:avLst/>
          </a:prstGeom>
        </p:spPr>
      </p:pic>
    </p:spTree>
    <p:extLst>
      <p:ext uri="{BB962C8B-B14F-4D97-AF65-F5344CB8AC3E}">
        <p14:creationId xmlns:p14="http://schemas.microsoft.com/office/powerpoint/2010/main" val="605077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6A2D-399B-4D34-A843-A15962326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FE8220-9369-4D45-B53B-69CAF388BA9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7D9459E-4303-4D4B-AAB6-7D7A0702C1B4}"/>
              </a:ext>
            </a:extLst>
          </p:cNvPr>
          <p:cNvPicPr>
            <a:picLocks noChangeAspect="1"/>
          </p:cNvPicPr>
          <p:nvPr/>
        </p:nvPicPr>
        <p:blipFill>
          <a:blip r:embed="rId2"/>
          <a:stretch>
            <a:fillRect/>
          </a:stretch>
        </p:blipFill>
        <p:spPr>
          <a:xfrm>
            <a:off x="638175" y="1585912"/>
            <a:ext cx="10915650" cy="3686175"/>
          </a:xfrm>
          <a:prstGeom prst="rect">
            <a:avLst/>
          </a:prstGeom>
        </p:spPr>
      </p:pic>
      <p:pic>
        <p:nvPicPr>
          <p:cNvPr id="6" name="Picture 5">
            <a:extLst>
              <a:ext uri="{FF2B5EF4-FFF2-40B4-BE49-F238E27FC236}">
                <a16:creationId xmlns:a16="http://schemas.microsoft.com/office/drawing/2014/main" id="{F64564D1-1B5F-4427-AB7B-FAD3E3C64880}"/>
              </a:ext>
            </a:extLst>
          </p:cNvPr>
          <p:cNvPicPr>
            <a:picLocks noChangeAspect="1"/>
          </p:cNvPicPr>
          <p:nvPr/>
        </p:nvPicPr>
        <p:blipFill>
          <a:blip r:embed="rId3"/>
          <a:stretch>
            <a:fillRect/>
          </a:stretch>
        </p:blipFill>
        <p:spPr>
          <a:xfrm>
            <a:off x="614362" y="5502276"/>
            <a:ext cx="10963275" cy="866775"/>
          </a:xfrm>
          <a:prstGeom prst="rect">
            <a:avLst/>
          </a:prstGeom>
        </p:spPr>
      </p:pic>
    </p:spTree>
    <p:extLst>
      <p:ext uri="{BB962C8B-B14F-4D97-AF65-F5344CB8AC3E}">
        <p14:creationId xmlns:p14="http://schemas.microsoft.com/office/powerpoint/2010/main" val="407594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Content Placeholder 3">
            <a:extLst>
              <a:ext uri="{FF2B5EF4-FFF2-40B4-BE49-F238E27FC236}">
                <a16:creationId xmlns:a16="http://schemas.microsoft.com/office/drawing/2014/main" id="{4551DF54-94CD-4C07-A141-F8FF10F12B5F}"/>
              </a:ext>
            </a:extLst>
          </p:cNvPr>
          <p:cNvPicPr>
            <a:picLocks noGrp="1" noChangeAspect="1"/>
          </p:cNvPicPr>
          <p:nvPr>
            <p:ph idx="1"/>
          </p:nvPr>
        </p:nvPicPr>
        <p:blipFill rotWithShape="1">
          <a:blip r:embed="rId2"/>
          <a:srcRect b="19643"/>
          <a:stretch/>
        </p:blipFill>
        <p:spPr>
          <a:xfrm>
            <a:off x="20" y="10"/>
            <a:ext cx="12191980" cy="6857990"/>
          </a:xfrm>
          <a:prstGeom prst="rect">
            <a:avLst/>
          </a:prstGeom>
        </p:spPr>
      </p:pic>
    </p:spTree>
    <p:extLst>
      <p:ext uri="{BB962C8B-B14F-4D97-AF65-F5344CB8AC3E}">
        <p14:creationId xmlns:p14="http://schemas.microsoft.com/office/powerpoint/2010/main" val="276931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A462-5406-4C3A-A458-9409FC43DCE0}"/>
              </a:ext>
            </a:extLst>
          </p:cNvPr>
          <p:cNvSpPr>
            <a:spLocks noGrp="1"/>
          </p:cNvSpPr>
          <p:nvPr>
            <p:ph type="title"/>
          </p:nvPr>
        </p:nvSpPr>
        <p:spPr/>
        <p:txBody>
          <a:bodyPr/>
          <a:lstStyle/>
          <a:p>
            <a:r>
              <a:rPr lang="en-US" dirty="0"/>
              <a:t>Which data provider we need to use for protractor?</a:t>
            </a:r>
          </a:p>
        </p:txBody>
      </p:sp>
      <p:sp>
        <p:nvSpPr>
          <p:cNvPr id="3" name="Content Placeholder 2">
            <a:extLst>
              <a:ext uri="{FF2B5EF4-FFF2-40B4-BE49-F238E27FC236}">
                <a16:creationId xmlns:a16="http://schemas.microsoft.com/office/drawing/2014/main" id="{428582A7-F7B3-447E-A11C-5C09B155138F}"/>
              </a:ext>
            </a:extLst>
          </p:cNvPr>
          <p:cNvSpPr>
            <a:spLocks noGrp="1"/>
          </p:cNvSpPr>
          <p:nvPr>
            <p:ph idx="1"/>
          </p:nvPr>
        </p:nvSpPr>
        <p:spPr/>
        <p:txBody>
          <a:bodyPr/>
          <a:lstStyle/>
          <a:p>
            <a:r>
              <a:rPr lang="nn-NO" dirty="0"/>
              <a:t>For Jasmine framework – </a:t>
            </a:r>
            <a:r>
              <a:rPr lang="nn-NO" b="1" dirty="0"/>
              <a:t>jasmine-data-provider</a:t>
            </a:r>
            <a:r>
              <a:rPr lang="nn-NO" dirty="0"/>
              <a:t> npm package</a:t>
            </a:r>
            <a:endParaRPr lang="en-US" dirty="0"/>
          </a:p>
        </p:txBody>
      </p:sp>
    </p:spTree>
    <p:extLst>
      <p:ext uri="{BB962C8B-B14F-4D97-AF65-F5344CB8AC3E}">
        <p14:creationId xmlns:p14="http://schemas.microsoft.com/office/powerpoint/2010/main" val="150225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high confidence">
            <a:extLst>
              <a:ext uri="{FF2B5EF4-FFF2-40B4-BE49-F238E27FC236}">
                <a16:creationId xmlns:a16="http://schemas.microsoft.com/office/drawing/2014/main" id="{EB904E1B-9D8A-49A3-9B96-98C9BC125D3B}"/>
              </a:ext>
            </a:extLst>
          </p:cNvPr>
          <p:cNvPicPr>
            <a:picLocks noGrp="1" noChangeAspect="1"/>
          </p:cNvPicPr>
          <p:nvPr>
            <p:ph idx="1"/>
          </p:nvPr>
        </p:nvPicPr>
        <p:blipFill>
          <a:blip r:embed="rId2"/>
          <a:stretch>
            <a:fillRect/>
          </a:stretch>
        </p:blipFill>
        <p:spPr>
          <a:xfrm>
            <a:off x="1126309" y="2482767"/>
            <a:ext cx="9941259" cy="1888839"/>
          </a:xfrm>
          <a:prstGeom prst="rect">
            <a:avLst/>
          </a:prstGeom>
        </p:spPr>
      </p:pic>
    </p:spTree>
    <p:extLst>
      <p:ext uri="{BB962C8B-B14F-4D97-AF65-F5344CB8AC3E}">
        <p14:creationId xmlns:p14="http://schemas.microsoft.com/office/powerpoint/2010/main" val="235242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4CE0BF14-2329-4B8A-8225-30AA793C2B75}"/>
              </a:ext>
            </a:extLst>
          </p:cNvPr>
          <p:cNvPicPr>
            <a:picLocks noGrp="1" noChangeAspect="1"/>
          </p:cNvPicPr>
          <p:nvPr>
            <p:ph idx="1"/>
          </p:nvPr>
        </p:nvPicPr>
        <p:blipFill>
          <a:blip r:embed="rId2"/>
          <a:stretch>
            <a:fillRect/>
          </a:stretch>
        </p:blipFill>
        <p:spPr>
          <a:xfrm>
            <a:off x="1126309" y="1376803"/>
            <a:ext cx="9941259" cy="4100768"/>
          </a:xfrm>
          <a:prstGeom prst="rect">
            <a:avLst/>
          </a:prstGeom>
        </p:spPr>
      </p:pic>
    </p:spTree>
    <p:extLst>
      <p:ext uri="{BB962C8B-B14F-4D97-AF65-F5344CB8AC3E}">
        <p14:creationId xmlns:p14="http://schemas.microsoft.com/office/powerpoint/2010/main" val="5687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2F79-5318-470D-9227-AEE5E88C20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B345EF-15BC-48F9-B320-8B21EA3BC3B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4BA08B-704E-4CB1-B21F-4071A3C03417}"/>
              </a:ext>
            </a:extLst>
          </p:cNvPr>
          <p:cNvPicPr>
            <a:picLocks noChangeAspect="1"/>
          </p:cNvPicPr>
          <p:nvPr/>
        </p:nvPicPr>
        <p:blipFill>
          <a:blip r:embed="rId2"/>
          <a:stretch>
            <a:fillRect/>
          </a:stretch>
        </p:blipFill>
        <p:spPr>
          <a:xfrm>
            <a:off x="408430" y="295275"/>
            <a:ext cx="9134475" cy="5953125"/>
          </a:xfrm>
          <a:prstGeom prst="rect">
            <a:avLst/>
          </a:prstGeom>
        </p:spPr>
      </p:pic>
      <p:pic>
        <p:nvPicPr>
          <p:cNvPr id="5" name="Picture 4">
            <a:extLst>
              <a:ext uri="{FF2B5EF4-FFF2-40B4-BE49-F238E27FC236}">
                <a16:creationId xmlns:a16="http://schemas.microsoft.com/office/drawing/2014/main" id="{22499F13-7FE3-4BE8-A749-111A5C111F36}"/>
              </a:ext>
            </a:extLst>
          </p:cNvPr>
          <p:cNvPicPr>
            <a:picLocks noChangeAspect="1"/>
          </p:cNvPicPr>
          <p:nvPr/>
        </p:nvPicPr>
        <p:blipFill>
          <a:blip r:embed="rId3"/>
          <a:stretch>
            <a:fillRect/>
          </a:stretch>
        </p:blipFill>
        <p:spPr>
          <a:xfrm>
            <a:off x="2649095" y="2871787"/>
            <a:ext cx="9201150" cy="1419225"/>
          </a:xfrm>
          <a:prstGeom prst="rect">
            <a:avLst/>
          </a:prstGeom>
        </p:spPr>
      </p:pic>
    </p:spTree>
    <p:extLst>
      <p:ext uri="{BB962C8B-B14F-4D97-AF65-F5344CB8AC3E}">
        <p14:creationId xmlns:p14="http://schemas.microsoft.com/office/powerpoint/2010/main" val="391762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social media post&#10;&#10;Description generated with very high confidence">
            <a:extLst>
              <a:ext uri="{FF2B5EF4-FFF2-40B4-BE49-F238E27FC236}">
                <a16:creationId xmlns:a16="http://schemas.microsoft.com/office/drawing/2014/main" id="{43A44407-9437-4152-ADF4-33D69588E29B}"/>
              </a:ext>
            </a:extLst>
          </p:cNvPr>
          <p:cNvPicPr>
            <a:picLocks noGrp="1" noChangeAspect="1"/>
          </p:cNvPicPr>
          <p:nvPr>
            <p:ph idx="1"/>
          </p:nvPr>
        </p:nvPicPr>
        <p:blipFill>
          <a:blip r:embed="rId2"/>
          <a:stretch>
            <a:fillRect/>
          </a:stretch>
        </p:blipFill>
        <p:spPr>
          <a:xfrm>
            <a:off x="2239470" y="1131994"/>
            <a:ext cx="7714936" cy="4590386"/>
          </a:xfrm>
          <a:prstGeom prst="rect">
            <a:avLst/>
          </a:prstGeom>
        </p:spPr>
      </p:pic>
    </p:spTree>
    <p:extLst>
      <p:ext uri="{BB962C8B-B14F-4D97-AF65-F5344CB8AC3E}">
        <p14:creationId xmlns:p14="http://schemas.microsoft.com/office/powerpoint/2010/main" val="19910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high confidence">
            <a:extLst>
              <a:ext uri="{FF2B5EF4-FFF2-40B4-BE49-F238E27FC236}">
                <a16:creationId xmlns:a16="http://schemas.microsoft.com/office/drawing/2014/main" id="{C1A8A1D8-C3F9-4814-9AD7-C30608DC1886}"/>
              </a:ext>
            </a:extLst>
          </p:cNvPr>
          <p:cNvPicPr>
            <a:picLocks noGrp="1" noChangeAspect="1"/>
          </p:cNvPicPr>
          <p:nvPr>
            <p:ph idx="1"/>
          </p:nvPr>
        </p:nvPicPr>
        <p:blipFill>
          <a:blip r:embed="rId2"/>
          <a:stretch>
            <a:fillRect/>
          </a:stretch>
        </p:blipFill>
        <p:spPr>
          <a:xfrm>
            <a:off x="1126309" y="2482767"/>
            <a:ext cx="9941259" cy="1888839"/>
          </a:xfrm>
          <a:prstGeom prst="rect">
            <a:avLst/>
          </a:prstGeom>
        </p:spPr>
      </p:pic>
    </p:spTree>
    <p:extLst>
      <p:ext uri="{BB962C8B-B14F-4D97-AF65-F5344CB8AC3E}">
        <p14:creationId xmlns:p14="http://schemas.microsoft.com/office/powerpoint/2010/main" val="26264570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TotalTime>
  <Words>90</Words>
  <Application>Microsoft Office PowerPoint</Application>
  <PresentationFormat>Widescreen</PresentationFormat>
  <Paragraphs>13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Trebuchet MS</vt:lpstr>
      <vt:lpstr>Wingdings 3</vt:lpstr>
      <vt:lpstr>Facet</vt:lpstr>
      <vt:lpstr>Data Provider/.JSON/Excel/Database</vt:lpstr>
      <vt:lpstr>Data Provider</vt:lpstr>
      <vt:lpstr>What is data provider?</vt:lpstr>
      <vt:lpstr>Which data provider we need to use for protractor?</vt:lpstr>
      <vt:lpstr>PowerPoint Presentation</vt:lpstr>
      <vt:lpstr>PowerPoint Presentation</vt:lpstr>
      <vt:lpstr>PowerPoint Presentation</vt:lpstr>
      <vt:lpstr>PowerPoint Presentation</vt:lpstr>
      <vt:lpstr>PowerPoint Presentation</vt:lpstr>
      <vt:lpstr>Real Time Example</vt:lpstr>
      <vt:lpstr>PowerPoint Presentation</vt:lpstr>
      <vt:lpstr>PowerPoint Presentation</vt:lpstr>
      <vt:lpstr>PowerPoint Presentation</vt:lpstr>
      <vt:lpstr>PowerPoint Presentation</vt:lpstr>
      <vt:lpstr>.JSON</vt:lpstr>
      <vt:lpstr>Add .Json test data file:</vt:lpstr>
      <vt:lpstr>PowerPoint Presentation</vt:lpstr>
      <vt:lpstr>Excel</vt:lpstr>
      <vt:lpstr>Get the excel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Framework</dc:title>
  <dc:creator>Sanjay Andhey</dc:creator>
  <cp:lastModifiedBy>Sanjay Andhey</cp:lastModifiedBy>
  <cp:revision>4</cp:revision>
  <dcterms:created xsi:type="dcterms:W3CDTF">2018-11-07T04:13:21Z</dcterms:created>
  <dcterms:modified xsi:type="dcterms:W3CDTF">2018-11-12T03:55:25Z</dcterms:modified>
</cp:coreProperties>
</file>