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110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4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25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9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87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9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1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D618-2ECA-4232-9BA7-FD2B85CCF6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668835-4E59-4A3A-93F1-6547F315B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3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A98BD-5438-4B50-8B51-3902D54B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74" y="1666416"/>
            <a:ext cx="10718800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Web Element- Protractor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44F9E-A264-4A3B-81C1-C3BDAE082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Prepared By- Shrish Tripathi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89134C-B3EC-40A0-B2FC-0826AE77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971" y="-1"/>
            <a:ext cx="1263853" cy="47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C838AD-A008-4AC3-BE4E-A524C4BE1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-8467"/>
            <a:ext cx="2192747" cy="5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71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F15FDC8-1DD7-441B-9557-75416B0E8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489" y="1131994"/>
            <a:ext cx="7618899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1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5C887C-1E34-4FB5-8CB7-7EE8A61D3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873866"/>
            <a:ext cx="9941259" cy="31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9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7DD53C-F95A-4709-988F-B1A76C1FA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470" y="1131994"/>
            <a:ext cx="771493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EEBB-9D55-493D-826F-75757534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986" y="2915478"/>
            <a:ext cx="8596668" cy="1320800"/>
          </a:xfrm>
        </p:spPr>
        <p:txBody>
          <a:bodyPr/>
          <a:lstStyle/>
          <a:p>
            <a:r>
              <a:rPr lang="en-US" dirty="0"/>
              <a:t>Dropdown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6055-689A-4F44-9F2F-6F031488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5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F145-D10D-429E-99E6-9887EB2F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63D4-EC90-480F-85DF-4D3D062B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38323-3DCC-41D5-9C84-DD06BA8C1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238250"/>
            <a:ext cx="11315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9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34EA-7C9E-47AE-BF4C-B0C8DC62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Dropdown-only one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EE4A-F1C2-45EC-8FB1-BD0875D2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00BC6-5ACC-49FC-90B3-8DA7C737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67" y="2160589"/>
            <a:ext cx="11401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9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4FFA-2108-4DC2-81B6-8EB7969B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 multi value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48863-4C86-4FC0-9405-8023BF77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92422-AAF7-4F6E-A28E-EB314F04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41" y="2625587"/>
            <a:ext cx="6972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75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690C-59C2-4EC9-B5F8-F62EDB35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Getoption</a:t>
            </a:r>
            <a:r>
              <a:rPr lang="en-US" dirty="0"/>
              <a:t>- Dropdown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4E761-CF06-4039-83CC-56727A33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70675-C3B7-4617-8F80-D4FD3B2EA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828925"/>
            <a:ext cx="114395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6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6AD4-8BCC-4DC3-8F72-F8A08570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select-Dropdown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553B17-DA5C-433D-9BB3-F7C27D151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225226"/>
            <a:ext cx="8596312" cy="17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98339E-3D82-4C4B-8B17-6407D7DE8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864" y="1131994"/>
            <a:ext cx="4464149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6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4449-B302-47F7-A0C7-B38C146D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64" y="2965173"/>
            <a:ext cx="8596668" cy="1320800"/>
          </a:xfrm>
        </p:spPr>
        <p:txBody>
          <a:bodyPr/>
          <a:lstStyle/>
          <a:p>
            <a:r>
              <a:rPr lang="en-US" dirty="0"/>
              <a:t>Alerts and </a:t>
            </a:r>
            <a:r>
              <a:rPr lang="en-US" dirty="0" err="1"/>
              <a:t>Popoups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B42F-3886-4D50-9FD3-05F2C7537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34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45D21DD-E1F4-4D86-A215-F1FDB64E9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153125"/>
            <a:ext cx="9941259" cy="45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8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272E-2CE4-47B2-83BD-01BBACDE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998" y="3034748"/>
            <a:ext cx="8596668" cy="1320800"/>
          </a:xfrm>
        </p:spPr>
        <p:txBody>
          <a:bodyPr/>
          <a:lstStyle/>
          <a:p>
            <a:r>
              <a:rPr lang="en-US" dirty="0"/>
              <a:t>Dynamic </a:t>
            </a:r>
            <a:r>
              <a:rPr lang="en-US" dirty="0" err="1"/>
              <a:t>Webtable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86C3-2D02-4583-9995-3B0F49CC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44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6B08-68AD-4F64-8D2D-4D5B92BF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E9C3-DEAA-4CBD-8B67-53EED5DD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209FB-87A6-4E30-9263-BE7324CC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900237"/>
            <a:ext cx="115728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5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2AF5DE-E725-4140-AC1F-1D6DBFF91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503" y="1131994"/>
            <a:ext cx="6604871" cy="459038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866274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56A-2C5C-46B9-9066-1FB4118C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7C37-1218-4F26-A1D4-2F90DCB2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1B0D5-A1F5-4C7D-8924-CD3100C96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42" y="995362"/>
            <a:ext cx="70770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9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6708-1805-4B0D-83B8-734F118A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FB19-5713-4F02-B7AB-83672BC33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A4D63-F198-4731-9705-424DFE46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07" y="609600"/>
            <a:ext cx="76676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61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DFD668-30FE-4EE7-A025-E6A10C7B8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064" y="1131994"/>
            <a:ext cx="6397749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62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E3F1-2463-4F08-A577-9B460D10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974" y="3007360"/>
            <a:ext cx="8596668" cy="1320800"/>
          </a:xfrm>
        </p:spPr>
        <p:txBody>
          <a:bodyPr/>
          <a:lstStyle/>
          <a:p>
            <a:r>
              <a:rPr lang="en-US" dirty="0"/>
              <a:t>Mouse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D1A0-728C-4B31-B09C-411E74FD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38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85E2-A05A-494F-8A0A-AFC31FC4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EFC8-0AB0-4CCF-B171-998B5355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0366D-D22B-4BF0-BBF5-1F942BDD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18080"/>
            <a:ext cx="9096375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2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74AD-3932-4316-B296-B6142025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7FBE-484D-47D9-B893-D338A333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E216E-3930-4284-9709-2EEF0AB8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082"/>
            <a:ext cx="5181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6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1DEF-A89A-4676-8DE2-BDEEB6F1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8DF9-844A-4BB0-8D98-581B4593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D888A-F8B8-4340-B29B-6C42AA88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0" y="0"/>
            <a:ext cx="7953375" cy="2914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D96DD1-2B24-4560-BB16-4199E263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5" y="2886075"/>
            <a:ext cx="79629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23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3265-2C8F-48A4-863F-7EC247DE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D4AA-439B-4D10-A50E-2BDD28C8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160AE-374B-44C2-83A3-4025176A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45" y="3631883"/>
            <a:ext cx="6076950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D29E5B-4671-41B5-A036-412556E9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609600"/>
            <a:ext cx="4838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28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FC1BE2-663F-4D86-8CB3-7C5F897AC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549" y="1131994"/>
            <a:ext cx="976677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35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769D7C-B8E9-44AB-B426-D6E4CC405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600481"/>
            <a:ext cx="9941259" cy="365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28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2C8E7F-6705-4815-BC4D-E09336375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782" y="1131994"/>
            <a:ext cx="887031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25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47648F-C5A9-408A-B689-FE426A244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225" y="1131994"/>
            <a:ext cx="878542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88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AB6B-4444-429F-A906-D7B0F08D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934" y="3037840"/>
            <a:ext cx="8596668" cy="13208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1D28-6627-4DF2-92E5-0B6B0E47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987D6D-E75B-4DFC-8E2E-79216A301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401655"/>
            <a:ext cx="9941259" cy="40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4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8FDC12E-29B9-463D-83B9-C20045733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724747"/>
            <a:ext cx="9941259" cy="340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6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7237A22-1779-4F39-8E6C-E11709057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426509"/>
            <a:ext cx="9941259" cy="400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9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CC69-81AD-457A-84A5-B23A607C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A7F9A-6AF8-47FA-AECA-229743CF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13DCD-2108-482D-9C39-3FA52A22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88" y="1606931"/>
            <a:ext cx="11268075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C88D78-DAD3-48EC-B828-3E9A50371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3" y="2860012"/>
            <a:ext cx="115252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4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1238E67-65CF-4E49-83BC-056700F6F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476215"/>
            <a:ext cx="9941259" cy="390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4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0E6C5B-E892-41A2-BE50-270B4A47B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612907"/>
            <a:ext cx="9941259" cy="362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10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11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Trebuchet MS</vt:lpstr>
      <vt:lpstr>Wingdings 3</vt:lpstr>
      <vt:lpstr>Facet</vt:lpstr>
      <vt:lpstr>Important Web Element- Protractor</vt:lpstr>
      <vt:lpstr>Alerts and Popoups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Dropdown</vt:lpstr>
      <vt:lpstr>PowerPoint Presentation</vt:lpstr>
      <vt:lpstr>Dropdown-only one value</vt:lpstr>
      <vt:lpstr>Dropdown multi value</vt:lpstr>
      <vt:lpstr>Getoption- Dropdown</vt:lpstr>
      <vt:lpstr>Multi select-Dropdown</vt:lpstr>
      <vt:lpstr>PowerPoint Presentation</vt:lpstr>
      <vt:lpstr>PowerPoint Presentation</vt:lpstr>
      <vt:lpstr>Dynamic Webtable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Mouse 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Web Element- Protractor</dc:title>
  <dc:creator>Sanjay Andhey</dc:creator>
  <cp:lastModifiedBy>Sanjay Andhey</cp:lastModifiedBy>
  <cp:revision>2</cp:revision>
  <dcterms:created xsi:type="dcterms:W3CDTF">2018-11-11T19:03:34Z</dcterms:created>
  <dcterms:modified xsi:type="dcterms:W3CDTF">2018-11-12T03:54:57Z</dcterms:modified>
</cp:coreProperties>
</file>