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57" r:id="rId4"/>
    <p:sldId id="270"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 id="287" r:id="rId29"/>
    <p:sldId id="283" r:id="rId30"/>
    <p:sldId id="284" r:id="rId31"/>
    <p:sldId id="286" r:id="rId32"/>
    <p:sldId id="285"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B4496C-D577-4866-9333-A90612EE75CE}"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3B7E1-14EE-406F-8759-CA7090377F73}" type="slidenum">
              <a:rPr lang="en-US" smtClean="0"/>
              <a:t>‹#›</a:t>
            </a:fld>
            <a:endParaRPr lang="en-US"/>
          </a:p>
        </p:txBody>
      </p:sp>
    </p:spTree>
    <p:extLst>
      <p:ext uri="{BB962C8B-B14F-4D97-AF65-F5344CB8AC3E}">
        <p14:creationId xmlns:p14="http://schemas.microsoft.com/office/powerpoint/2010/main" val="327970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B4496C-D577-4866-9333-A90612EE75CE}"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3B7E1-14EE-406F-8759-CA7090377F73}" type="slidenum">
              <a:rPr lang="en-US" smtClean="0"/>
              <a:t>‹#›</a:t>
            </a:fld>
            <a:endParaRPr lang="en-US"/>
          </a:p>
        </p:txBody>
      </p:sp>
    </p:spTree>
    <p:extLst>
      <p:ext uri="{BB962C8B-B14F-4D97-AF65-F5344CB8AC3E}">
        <p14:creationId xmlns:p14="http://schemas.microsoft.com/office/powerpoint/2010/main" val="12915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B4496C-D577-4866-9333-A90612EE75CE}"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3B7E1-14EE-406F-8759-CA7090377F7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748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B4496C-D577-4866-9333-A90612EE75CE}"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3B7E1-14EE-406F-8759-CA7090377F73}" type="slidenum">
              <a:rPr lang="en-US" smtClean="0"/>
              <a:t>‹#›</a:t>
            </a:fld>
            <a:endParaRPr lang="en-US"/>
          </a:p>
        </p:txBody>
      </p:sp>
    </p:spTree>
    <p:extLst>
      <p:ext uri="{BB962C8B-B14F-4D97-AF65-F5344CB8AC3E}">
        <p14:creationId xmlns:p14="http://schemas.microsoft.com/office/powerpoint/2010/main" val="2949106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B4496C-D577-4866-9333-A90612EE75CE}"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3B7E1-14EE-406F-8759-CA7090377F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0951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B4496C-D577-4866-9333-A90612EE75CE}"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3B7E1-14EE-406F-8759-CA7090377F73}" type="slidenum">
              <a:rPr lang="en-US" smtClean="0"/>
              <a:t>‹#›</a:t>
            </a:fld>
            <a:endParaRPr lang="en-US"/>
          </a:p>
        </p:txBody>
      </p:sp>
    </p:spTree>
    <p:extLst>
      <p:ext uri="{BB962C8B-B14F-4D97-AF65-F5344CB8AC3E}">
        <p14:creationId xmlns:p14="http://schemas.microsoft.com/office/powerpoint/2010/main" val="3992215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4496C-D577-4866-9333-A90612EE75CE}"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3B7E1-14EE-406F-8759-CA7090377F73}" type="slidenum">
              <a:rPr lang="en-US" smtClean="0"/>
              <a:t>‹#›</a:t>
            </a:fld>
            <a:endParaRPr lang="en-US"/>
          </a:p>
        </p:txBody>
      </p:sp>
    </p:spTree>
    <p:extLst>
      <p:ext uri="{BB962C8B-B14F-4D97-AF65-F5344CB8AC3E}">
        <p14:creationId xmlns:p14="http://schemas.microsoft.com/office/powerpoint/2010/main" val="60474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4496C-D577-4866-9333-A90612EE75CE}"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3B7E1-14EE-406F-8759-CA7090377F73}" type="slidenum">
              <a:rPr lang="en-US" smtClean="0"/>
              <a:t>‹#›</a:t>
            </a:fld>
            <a:endParaRPr lang="en-US"/>
          </a:p>
        </p:txBody>
      </p:sp>
    </p:spTree>
    <p:extLst>
      <p:ext uri="{BB962C8B-B14F-4D97-AF65-F5344CB8AC3E}">
        <p14:creationId xmlns:p14="http://schemas.microsoft.com/office/powerpoint/2010/main" val="403596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4496C-D577-4866-9333-A90612EE75CE}"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3B7E1-14EE-406F-8759-CA7090377F73}" type="slidenum">
              <a:rPr lang="en-US" smtClean="0"/>
              <a:t>‹#›</a:t>
            </a:fld>
            <a:endParaRPr lang="en-US"/>
          </a:p>
        </p:txBody>
      </p:sp>
    </p:spTree>
    <p:extLst>
      <p:ext uri="{BB962C8B-B14F-4D97-AF65-F5344CB8AC3E}">
        <p14:creationId xmlns:p14="http://schemas.microsoft.com/office/powerpoint/2010/main" val="422488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B4496C-D577-4866-9333-A90612EE75CE}"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3B7E1-14EE-406F-8759-CA7090377F73}" type="slidenum">
              <a:rPr lang="en-US" smtClean="0"/>
              <a:t>‹#›</a:t>
            </a:fld>
            <a:endParaRPr lang="en-US"/>
          </a:p>
        </p:txBody>
      </p:sp>
    </p:spTree>
    <p:extLst>
      <p:ext uri="{BB962C8B-B14F-4D97-AF65-F5344CB8AC3E}">
        <p14:creationId xmlns:p14="http://schemas.microsoft.com/office/powerpoint/2010/main" val="240592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4496C-D577-4866-9333-A90612EE75CE}"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3B7E1-14EE-406F-8759-CA7090377F73}" type="slidenum">
              <a:rPr lang="en-US" smtClean="0"/>
              <a:t>‹#›</a:t>
            </a:fld>
            <a:endParaRPr lang="en-US"/>
          </a:p>
        </p:txBody>
      </p:sp>
    </p:spTree>
    <p:extLst>
      <p:ext uri="{BB962C8B-B14F-4D97-AF65-F5344CB8AC3E}">
        <p14:creationId xmlns:p14="http://schemas.microsoft.com/office/powerpoint/2010/main" val="917086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B4496C-D577-4866-9333-A90612EE75CE}" type="datetimeFigureOut">
              <a:rPr lang="en-US" smtClean="0"/>
              <a:t>11/11/2018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93B7E1-14EE-406F-8759-CA7090377F73}" type="slidenum">
              <a:rPr lang="en-US" smtClean="0"/>
              <a:t>‹#›</a:t>
            </a:fld>
            <a:endParaRPr lang="en-US"/>
          </a:p>
        </p:txBody>
      </p:sp>
    </p:spTree>
    <p:extLst>
      <p:ext uri="{BB962C8B-B14F-4D97-AF65-F5344CB8AC3E}">
        <p14:creationId xmlns:p14="http://schemas.microsoft.com/office/powerpoint/2010/main" val="191757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B4496C-D577-4866-9333-A90612EE75CE}" type="datetimeFigureOut">
              <a:rPr lang="en-US" smtClean="0"/>
              <a:t>11/11/2018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93B7E1-14EE-406F-8759-CA7090377F73}" type="slidenum">
              <a:rPr lang="en-US" smtClean="0"/>
              <a:t>‹#›</a:t>
            </a:fld>
            <a:endParaRPr lang="en-US"/>
          </a:p>
        </p:txBody>
      </p:sp>
    </p:spTree>
    <p:extLst>
      <p:ext uri="{BB962C8B-B14F-4D97-AF65-F5344CB8AC3E}">
        <p14:creationId xmlns:p14="http://schemas.microsoft.com/office/powerpoint/2010/main" val="269432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4496C-D577-4866-9333-A90612EE75CE}" type="datetimeFigureOut">
              <a:rPr lang="en-US" smtClean="0"/>
              <a:t>11/11/2018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93B7E1-14EE-406F-8759-CA7090377F73}" type="slidenum">
              <a:rPr lang="en-US" smtClean="0"/>
              <a:t>‹#›</a:t>
            </a:fld>
            <a:endParaRPr lang="en-US"/>
          </a:p>
        </p:txBody>
      </p:sp>
    </p:spTree>
    <p:extLst>
      <p:ext uri="{BB962C8B-B14F-4D97-AF65-F5344CB8AC3E}">
        <p14:creationId xmlns:p14="http://schemas.microsoft.com/office/powerpoint/2010/main" val="3655371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B4496C-D577-4866-9333-A90612EE75CE}"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3B7E1-14EE-406F-8759-CA7090377F73}" type="slidenum">
              <a:rPr lang="en-US" smtClean="0"/>
              <a:t>‹#›</a:t>
            </a:fld>
            <a:endParaRPr lang="en-US"/>
          </a:p>
        </p:txBody>
      </p:sp>
    </p:spTree>
    <p:extLst>
      <p:ext uri="{BB962C8B-B14F-4D97-AF65-F5344CB8AC3E}">
        <p14:creationId xmlns:p14="http://schemas.microsoft.com/office/powerpoint/2010/main" val="33421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B4496C-D577-4866-9333-A90612EE75CE}"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3B7E1-14EE-406F-8759-CA7090377F73}" type="slidenum">
              <a:rPr lang="en-US" smtClean="0"/>
              <a:t>‹#›</a:t>
            </a:fld>
            <a:endParaRPr lang="en-US"/>
          </a:p>
        </p:txBody>
      </p:sp>
    </p:spTree>
    <p:extLst>
      <p:ext uri="{BB962C8B-B14F-4D97-AF65-F5344CB8AC3E}">
        <p14:creationId xmlns:p14="http://schemas.microsoft.com/office/powerpoint/2010/main" val="359608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B4496C-D577-4866-9333-A90612EE75CE}" type="datetimeFigureOut">
              <a:rPr lang="en-US" smtClean="0"/>
              <a:t>11/11/2018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93B7E1-14EE-406F-8759-CA7090377F73}" type="slidenum">
              <a:rPr lang="en-US" smtClean="0"/>
              <a:t>‹#›</a:t>
            </a:fld>
            <a:endParaRPr lang="en-US"/>
          </a:p>
        </p:txBody>
      </p:sp>
    </p:spTree>
    <p:extLst>
      <p:ext uri="{BB962C8B-B14F-4D97-AF65-F5344CB8AC3E}">
        <p14:creationId xmlns:p14="http://schemas.microsoft.com/office/powerpoint/2010/main" val="3656547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EC7BD-D189-4EAC-8D6A-EEE4908C22AC}"/>
              </a:ext>
            </a:extLst>
          </p:cNvPr>
          <p:cNvSpPr>
            <a:spLocks noGrp="1"/>
          </p:cNvSpPr>
          <p:nvPr>
            <p:ph type="ctrTitle"/>
          </p:nvPr>
        </p:nvSpPr>
        <p:spPr>
          <a:xfrm>
            <a:off x="1507067" y="2404534"/>
            <a:ext cx="7766936" cy="1646302"/>
          </a:xfrm>
        </p:spPr>
        <p:txBody>
          <a:bodyPr>
            <a:normAutofit fontScale="90000"/>
          </a:bodyPr>
          <a:lstStyle/>
          <a:p>
            <a:r>
              <a:rPr lang="en-US" dirty="0"/>
              <a:t>CI/CD with Protractor and Dev Ops Basic</a:t>
            </a:r>
          </a:p>
        </p:txBody>
      </p:sp>
      <p:sp>
        <p:nvSpPr>
          <p:cNvPr id="3" name="Subtitle 2">
            <a:extLst>
              <a:ext uri="{FF2B5EF4-FFF2-40B4-BE49-F238E27FC236}">
                <a16:creationId xmlns:a16="http://schemas.microsoft.com/office/drawing/2014/main" id="{38FA6BCA-0DA1-431A-898E-4349DA55B422}"/>
              </a:ext>
            </a:extLst>
          </p:cNvPr>
          <p:cNvSpPr>
            <a:spLocks noGrp="1"/>
          </p:cNvSpPr>
          <p:nvPr>
            <p:ph type="subTitle" idx="1"/>
          </p:nvPr>
        </p:nvSpPr>
        <p:spPr>
          <a:xfrm>
            <a:off x="1507067" y="4050833"/>
            <a:ext cx="7766936" cy="1096899"/>
          </a:xfrm>
        </p:spPr>
        <p:txBody>
          <a:bodyPr>
            <a:normAutofit/>
          </a:bodyPr>
          <a:lstStyle/>
          <a:p>
            <a:r>
              <a:rPr lang="en-US" dirty="0">
                <a:solidFill>
                  <a:schemeClr val="tx1"/>
                </a:solidFill>
              </a:rPr>
              <a:t>Prepared By: Shrish Tripathi</a:t>
            </a:r>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0" name="Picture 19">
            <a:extLst>
              <a:ext uri="{FF2B5EF4-FFF2-40B4-BE49-F238E27FC236}">
                <a16:creationId xmlns:a16="http://schemas.microsoft.com/office/drawing/2014/main" id="{80212294-E4D5-49F7-BA94-43662AAF1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4971" y="-1"/>
            <a:ext cx="1263853" cy="47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21" name="Picture 20">
            <a:extLst>
              <a:ext uri="{FF2B5EF4-FFF2-40B4-BE49-F238E27FC236}">
                <a16:creationId xmlns:a16="http://schemas.microsoft.com/office/drawing/2014/main" id="{F185CFC8-52C9-432A-9ACD-13D6B5F6082A}"/>
              </a:ext>
            </a:extLst>
          </p:cNvPr>
          <p:cNvPicPr>
            <a:picLocks noChangeAspect="1"/>
          </p:cNvPicPr>
          <p:nvPr/>
        </p:nvPicPr>
        <p:blipFill>
          <a:blip r:embed="rId3"/>
          <a:stretch>
            <a:fillRect/>
          </a:stretch>
        </p:blipFill>
        <p:spPr>
          <a:xfrm>
            <a:off x="3175" y="-8467"/>
            <a:ext cx="2192747" cy="551392"/>
          </a:xfrm>
          <a:prstGeom prst="rect">
            <a:avLst/>
          </a:prstGeom>
        </p:spPr>
      </p:pic>
    </p:spTree>
    <p:extLst>
      <p:ext uri="{BB962C8B-B14F-4D97-AF65-F5344CB8AC3E}">
        <p14:creationId xmlns:p14="http://schemas.microsoft.com/office/powerpoint/2010/main" val="13942819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social media post&#10;&#10;Description generated with very high confidence">
            <a:extLst>
              <a:ext uri="{FF2B5EF4-FFF2-40B4-BE49-F238E27FC236}">
                <a16:creationId xmlns:a16="http://schemas.microsoft.com/office/drawing/2014/main" id="{8AC96D4A-BF7D-48A2-B5A4-1B61F3BEC6CA}"/>
              </a:ext>
            </a:extLst>
          </p:cNvPr>
          <p:cNvPicPr>
            <a:picLocks noGrp="1" noChangeAspect="1"/>
          </p:cNvPicPr>
          <p:nvPr>
            <p:ph idx="1"/>
          </p:nvPr>
        </p:nvPicPr>
        <p:blipFill>
          <a:blip r:embed="rId2"/>
          <a:stretch>
            <a:fillRect/>
          </a:stretch>
        </p:blipFill>
        <p:spPr>
          <a:xfrm>
            <a:off x="1126309" y="2196956"/>
            <a:ext cx="9941259" cy="2460462"/>
          </a:xfrm>
          <a:prstGeom prst="rect">
            <a:avLst/>
          </a:prstGeom>
        </p:spPr>
      </p:pic>
    </p:spTree>
    <p:extLst>
      <p:ext uri="{BB962C8B-B14F-4D97-AF65-F5344CB8AC3E}">
        <p14:creationId xmlns:p14="http://schemas.microsoft.com/office/powerpoint/2010/main" val="157497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BE0065B0-6F96-447B-80F0-9A6343A8A481}"/>
              </a:ext>
            </a:extLst>
          </p:cNvPr>
          <p:cNvPicPr>
            <a:picLocks noGrp="1" noChangeAspect="1"/>
          </p:cNvPicPr>
          <p:nvPr>
            <p:ph idx="1"/>
          </p:nvPr>
        </p:nvPicPr>
        <p:blipFill>
          <a:blip r:embed="rId2"/>
          <a:stretch>
            <a:fillRect/>
          </a:stretch>
        </p:blipFill>
        <p:spPr>
          <a:xfrm>
            <a:off x="1126309" y="1712321"/>
            <a:ext cx="9941259" cy="3429732"/>
          </a:xfrm>
          <a:prstGeom prst="rect">
            <a:avLst/>
          </a:prstGeom>
        </p:spPr>
      </p:pic>
    </p:spTree>
    <p:extLst>
      <p:ext uri="{BB962C8B-B14F-4D97-AF65-F5344CB8AC3E}">
        <p14:creationId xmlns:p14="http://schemas.microsoft.com/office/powerpoint/2010/main" val="417139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4021A695-7D99-496C-9E00-ECBF401BAB67}"/>
              </a:ext>
            </a:extLst>
          </p:cNvPr>
          <p:cNvPicPr>
            <a:picLocks noGrp="1" noChangeAspect="1"/>
          </p:cNvPicPr>
          <p:nvPr>
            <p:ph idx="1"/>
          </p:nvPr>
        </p:nvPicPr>
        <p:blipFill>
          <a:blip r:embed="rId2"/>
          <a:stretch>
            <a:fillRect/>
          </a:stretch>
        </p:blipFill>
        <p:spPr>
          <a:xfrm>
            <a:off x="1806859" y="1131994"/>
            <a:ext cx="8580159" cy="4590386"/>
          </a:xfrm>
          <a:prstGeom prst="rect">
            <a:avLst/>
          </a:prstGeom>
        </p:spPr>
      </p:pic>
    </p:spTree>
    <p:extLst>
      <p:ext uri="{BB962C8B-B14F-4D97-AF65-F5344CB8AC3E}">
        <p14:creationId xmlns:p14="http://schemas.microsoft.com/office/powerpoint/2010/main" val="155592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62C36C68-2436-49A3-A5EB-0745AD77379F}"/>
              </a:ext>
            </a:extLst>
          </p:cNvPr>
          <p:cNvPicPr>
            <a:picLocks noGrp="1" noChangeAspect="1"/>
          </p:cNvPicPr>
          <p:nvPr>
            <p:ph idx="1"/>
          </p:nvPr>
        </p:nvPicPr>
        <p:blipFill>
          <a:blip r:embed="rId2"/>
          <a:stretch>
            <a:fillRect/>
          </a:stretch>
        </p:blipFill>
        <p:spPr>
          <a:xfrm>
            <a:off x="2223195" y="1131994"/>
            <a:ext cx="7747487" cy="4590386"/>
          </a:xfrm>
          <a:prstGeom prst="rect">
            <a:avLst/>
          </a:prstGeom>
        </p:spPr>
      </p:pic>
    </p:spTree>
    <p:extLst>
      <p:ext uri="{BB962C8B-B14F-4D97-AF65-F5344CB8AC3E}">
        <p14:creationId xmlns:p14="http://schemas.microsoft.com/office/powerpoint/2010/main" val="28294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002706E1-0909-484F-92DE-C2F0A7E1E8E2}"/>
              </a:ext>
            </a:extLst>
          </p:cNvPr>
          <p:cNvPicPr>
            <a:picLocks noGrp="1" noChangeAspect="1"/>
          </p:cNvPicPr>
          <p:nvPr>
            <p:ph idx="1"/>
          </p:nvPr>
        </p:nvPicPr>
        <p:blipFill>
          <a:blip r:embed="rId2"/>
          <a:stretch>
            <a:fillRect/>
          </a:stretch>
        </p:blipFill>
        <p:spPr>
          <a:xfrm>
            <a:off x="1126309" y="1488642"/>
            <a:ext cx="9941259" cy="3877089"/>
          </a:xfrm>
          <a:prstGeom prst="rect">
            <a:avLst/>
          </a:prstGeom>
        </p:spPr>
      </p:pic>
    </p:spTree>
    <p:extLst>
      <p:ext uri="{BB962C8B-B14F-4D97-AF65-F5344CB8AC3E}">
        <p14:creationId xmlns:p14="http://schemas.microsoft.com/office/powerpoint/2010/main" val="2552512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social media post&#10;&#10;Description generated with very high confidence">
            <a:extLst>
              <a:ext uri="{FF2B5EF4-FFF2-40B4-BE49-F238E27FC236}">
                <a16:creationId xmlns:a16="http://schemas.microsoft.com/office/drawing/2014/main" id="{31A9AFBA-D4D2-456B-8862-CDC68FADD684}"/>
              </a:ext>
            </a:extLst>
          </p:cNvPr>
          <p:cNvPicPr>
            <a:picLocks noGrp="1" noChangeAspect="1"/>
          </p:cNvPicPr>
          <p:nvPr>
            <p:ph idx="1"/>
          </p:nvPr>
        </p:nvPicPr>
        <p:blipFill>
          <a:blip r:embed="rId2"/>
          <a:stretch>
            <a:fillRect/>
          </a:stretch>
        </p:blipFill>
        <p:spPr>
          <a:xfrm>
            <a:off x="2349685" y="1131994"/>
            <a:ext cx="7494507" cy="4590386"/>
          </a:xfrm>
          <a:prstGeom prst="rect">
            <a:avLst/>
          </a:prstGeom>
        </p:spPr>
      </p:pic>
    </p:spTree>
    <p:extLst>
      <p:ext uri="{BB962C8B-B14F-4D97-AF65-F5344CB8AC3E}">
        <p14:creationId xmlns:p14="http://schemas.microsoft.com/office/powerpoint/2010/main" val="107051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5F50-AF76-483F-BDC0-C32528A7590D}"/>
              </a:ext>
            </a:extLst>
          </p:cNvPr>
          <p:cNvSpPr>
            <a:spLocks noGrp="1"/>
          </p:cNvSpPr>
          <p:nvPr>
            <p:ph type="title"/>
          </p:nvPr>
        </p:nvSpPr>
        <p:spPr>
          <a:xfrm>
            <a:off x="748454" y="2854960"/>
            <a:ext cx="9614746" cy="1320800"/>
          </a:xfrm>
        </p:spPr>
        <p:txBody>
          <a:bodyPr/>
          <a:lstStyle/>
          <a:p>
            <a:r>
              <a:rPr lang="en-US" dirty="0"/>
              <a:t>How to create project repositories in GITHUB</a:t>
            </a:r>
          </a:p>
        </p:txBody>
      </p:sp>
      <p:sp>
        <p:nvSpPr>
          <p:cNvPr id="3" name="Content Placeholder 2">
            <a:extLst>
              <a:ext uri="{FF2B5EF4-FFF2-40B4-BE49-F238E27FC236}">
                <a16:creationId xmlns:a16="http://schemas.microsoft.com/office/drawing/2014/main" id="{144BEC27-87DB-43AD-8B3C-71C07370BCA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75701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E2FB2458-0EB1-4183-A445-8BE70D73A5F4}"/>
              </a:ext>
            </a:extLst>
          </p:cNvPr>
          <p:cNvPicPr>
            <a:picLocks noGrp="1" noChangeAspect="1"/>
          </p:cNvPicPr>
          <p:nvPr>
            <p:ph idx="1"/>
          </p:nvPr>
        </p:nvPicPr>
        <p:blipFill rotWithShape="1">
          <a:blip r:embed="rId2"/>
          <a:srcRect l="3764" r="1" b="1"/>
          <a:stretch/>
        </p:blipFill>
        <p:spPr>
          <a:xfrm>
            <a:off x="568452" y="571500"/>
            <a:ext cx="11055096" cy="5715000"/>
          </a:xfrm>
          <a:prstGeom prst="rect">
            <a:avLst/>
          </a:prstGeom>
        </p:spPr>
      </p:pic>
    </p:spTree>
    <p:extLst>
      <p:ext uri="{BB962C8B-B14F-4D97-AF65-F5344CB8AC3E}">
        <p14:creationId xmlns:p14="http://schemas.microsoft.com/office/powerpoint/2010/main" val="994454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04C2-D2F7-4DC1-88ED-B1625812AE9B}"/>
              </a:ext>
            </a:extLst>
          </p:cNvPr>
          <p:cNvSpPr>
            <a:spLocks noGrp="1"/>
          </p:cNvSpPr>
          <p:nvPr>
            <p:ph type="title"/>
          </p:nvPr>
        </p:nvSpPr>
        <p:spPr>
          <a:xfrm>
            <a:off x="2191174" y="2780175"/>
            <a:ext cx="8596668" cy="1320800"/>
          </a:xfrm>
        </p:spPr>
        <p:txBody>
          <a:bodyPr/>
          <a:lstStyle/>
          <a:p>
            <a:r>
              <a:rPr lang="en-US" dirty="0"/>
              <a:t>cd project directory</a:t>
            </a:r>
          </a:p>
        </p:txBody>
      </p:sp>
      <p:sp>
        <p:nvSpPr>
          <p:cNvPr id="3" name="Content Placeholder 2">
            <a:extLst>
              <a:ext uri="{FF2B5EF4-FFF2-40B4-BE49-F238E27FC236}">
                <a16:creationId xmlns:a16="http://schemas.microsoft.com/office/drawing/2014/main" id="{8CCDE429-9B23-4FA0-B997-29E93A891C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8100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3F17-0DEA-4B4F-8DF9-B0DD8A790B44}"/>
              </a:ext>
            </a:extLst>
          </p:cNvPr>
          <p:cNvSpPr>
            <a:spLocks noGrp="1"/>
          </p:cNvSpPr>
          <p:nvPr>
            <p:ph type="title"/>
          </p:nvPr>
        </p:nvSpPr>
        <p:spPr>
          <a:xfrm>
            <a:off x="3207174" y="2780175"/>
            <a:ext cx="8596668" cy="1320800"/>
          </a:xfrm>
        </p:spPr>
        <p:txBody>
          <a:bodyPr/>
          <a:lstStyle/>
          <a:p>
            <a:r>
              <a:rPr lang="en-US" dirty="0"/>
              <a:t>Git </a:t>
            </a:r>
            <a:r>
              <a:rPr lang="en-US" dirty="0" err="1"/>
              <a:t>init</a:t>
            </a:r>
            <a:endParaRPr lang="en-US" dirty="0"/>
          </a:p>
        </p:txBody>
      </p:sp>
      <p:sp>
        <p:nvSpPr>
          <p:cNvPr id="3" name="Content Placeholder 2">
            <a:extLst>
              <a:ext uri="{FF2B5EF4-FFF2-40B4-BE49-F238E27FC236}">
                <a16:creationId xmlns:a16="http://schemas.microsoft.com/office/drawing/2014/main" id="{B948EE5C-D5F4-4EC7-8D95-DB7234E04E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70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71">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3" name="Straight Connector 72">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2" name="Rectangle 83">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85">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7" name="Straight Connector 86">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8"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4" name="Rectangle 96">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0" descr="cid:image003.png@01D455A8.D0EF08E0">
            <a:extLst>
              <a:ext uri="{FF2B5EF4-FFF2-40B4-BE49-F238E27FC236}">
                <a16:creationId xmlns:a16="http://schemas.microsoft.com/office/drawing/2014/main" id="{36A9C2DE-D04B-40C9-8FB8-163966AAAE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4401" y="1131994"/>
            <a:ext cx="4625074" cy="4590386"/>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7579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Content Placeholder 3" descr="A screenshot of a computer screen&#10;&#10;Description generated with very high confidence">
            <a:extLst>
              <a:ext uri="{FF2B5EF4-FFF2-40B4-BE49-F238E27FC236}">
                <a16:creationId xmlns:a16="http://schemas.microsoft.com/office/drawing/2014/main" id="{65FBFB5D-3BA0-4401-B475-55F4FACED0C4}"/>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3910185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social media post&#10;&#10;Description generated with very high confidence">
            <a:extLst>
              <a:ext uri="{FF2B5EF4-FFF2-40B4-BE49-F238E27FC236}">
                <a16:creationId xmlns:a16="http://schemas.microsoft.com/office/drawing/2014/main" id="{9CC08659-90FF-4053-B121-D4FD2AD87664}"/>
              </a:ext>
            </a:extLst>
          </p:cNvPr>
          <p:cNvPicPr>
            <a:picLocks noGrp="1" noChangeAspect="1"/>
          </p:cNvPicPr>
          <p:nvPr>
            <p:ph idx="1"/>
          </p:nvPr>
        </p:nvPicPr>
        <p:blipFill>
          <a:blip r:embed="rId2"/>
          <a:stretch>
            <a:fillRect/>
          </a:stretch>
        </p:blipFill>
        <p:spPr>
          <a:xfrm>
            <a:off x="2770572" y="1131994"/>
            <a:ext cx="6652733" cy="4590386"/>
          </a:xfrm>
          <a:prstGeom prst="rect">
            <a:avLst/>
          </a:prstGeom>
        </p:spPr>
      </p:pic>
    </p:spTree>
    <p:extLst>
      <p:ext uri="{BB962C8B-B14F-4D97-AF65-F5344CB8AC3E}">
        <p14:creationId xmlns:p14="http://schemas.microsoft.com/office/powerpoint/2010/main" val="443316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social media post&#10;&#10;Description generated with very high confidence">
            <a:extLst>
              <a:ext uri="{FF2B5EF4-FFF2-40B4-BE49-F238E27FC236}">
                <a16:creationId xmlns:a16="http://schemas.microsoft.com/office/drawing/2014/main" id="{17861A5F-764E-48E5-8FDE-780CE08ECB4A}"/>
              </a:ext>
            </a:extLst>
          </p:cNvPr>
          <p:cNvPicPr>
            <a:picLocks noGrp="1" noChangeAspect="1"/>
          </p:cNvPicPr>
          <p:nvPr>
            <p:ph idx="1"/>
          </p:nvPr>
        </p:nvPicPr>
        <p:blipFill>
          <a:blip r:embed="rId2"/>
          <a:stretch>
            <a:fillRect/>
          </a:stretch>
        </p:blipFill>
        <p:spPr>
          <a:xfrm>
            <a:off x="1126309" y="1525922"/>
            <a:ext cx="9941259" cy="3802530"/>
          </a:xfrm>
          <a:prstGeom prst="rect">
            <a:avLst/>
          </a:prstGeom>
        </p:spPr>
      </p:pic>
    </p:spTree>
    <p:extLst>
      <p:ext uri="{BB962C8B-B14F-4D97-AF65-F5344CB8AC3E}">
        <p14:creationId xmlns:p14="http://schemas.microsoft.com/office/powerpoint/2010/main" val="345053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AA97-C7CE-4E2B-88AB-84C03FF793FE}"/>
              </a:ext>
            </a:extLst>
          </p:cNvPr>
          <p:cNvSpPr>
            <a:spLocks noGrp="1"/>
          </p:cNvSpPr>
          <p:nvPr>
            <p:ph type="title"/>
          </p:nvPr>
        </p:nvSpPr>
        <p:spPr>
          <a:xfrm>
            <a:off x="3390054" y="2768600"/>
            <a:ext cx="8596668" cy="1320800"/>
          </a:xfrm>
        </p:spPr>
        <p:txBody>
          <a:bodyPr/>
          <a:lstStyle/>
          <a:p>
            <a:r>
              <a:rPr lang="en-US" dirty="0"/>
              <a:t>git add .</a:t>
            </a:r>
          </a:p>
        </p:txBody>
      </p:sp>
      <p:sp>
        <p:nvSpPr>
          <p:cNvPr id="3" name="Content Placeholder 2">
            <a:extLst>
              <a:ext uri="{FF2B5EF4-FFF2-40B4-BE49-F238E27FC236}">
                <a16:creationId xmlns:a16="http://schemas.microsoft.com/office/drawing/2014/main" id="{2902E692-F6F9-4D2B-BC33-D5B6036A69F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44936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A6E8-E71E-43A4-B9FC-9B11D816075E}"/>
              </a:ext>
            </a:extLst>
          </p:cNvPr>
          <p:cNvSpPr>
            <a:spLocks noGrp="1"/>
          </p:cNvSpPr>
          <p:nvPr>
            <p:ph type="title"/>
          </p:nvPr>
        </p:nvSpPr>
        <p:spPr>
          <a:xfrm>
            <a:off x="3014134" y="2651760"/>
            <a:ext cx="8596668" cy="1320800"/>
          </a:xfrm>
        </p:spPr>
        <p:txBody>
          <a:bodyPr/>
          <a:lstStyle/>
          <a:p>
            <a:r>
              <a:rPr lang="en-US" dirty="0"/>
              <a:t>git status</a:t>
            </a:r>
          </a:p>
        </p:txBody>
      </p:sp>
      <p:sp>
        <p:nvSpPr>
          <p:cNvPr id="3" name="Content Placeholder 2">
            <a:extLst>
              <a:ext uri="{FF2B5EF4-FFF2-40B4-BE49-F238E27FC236}">
                <a16:creationId xmlns:a16="http://schemas.microsoft.com/office/drawing/2014/main" id="{28B5EDA8-0543-48FD-9B31-BDB1D08455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0142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560A-FF54-4395-B679-61CD5D734D0E}"/>
              </a:ext>
            </a:extLst>
          </p:cNvPr>
          <p:cNvSpPr>
            <a:spLocks noGrp="1"/>
          </p:cNvSpPr>
          <p:nvPr>
            <p:ph type="title"/>
          </p:nvPr>
        </p:nvSpPr>
        <p:spPr>
          <a:xfrm>
            <a:off x="1683174" y="3058160"/>
            <a:ext cx="8596668" cy="1320800"/>
          </a:xfrm>
        </p:spPr>
        <p:txBody>
          <a:bodyPr/>
          <a:lstStyle/>
          <a:p>
            <a:r>
              <a:rPr lang="en-US" dirty="0"/>
              <a:t>git commit –m “First Commit”</a:t>
            </a:r>
          </a:p>
        </p:txBody>
      </p:sp>
      <p:sp>
        <p:nvSpPr>
          <p:cNvPr id="3" name="Content Placeholder 2">
            <a:extLst>
              <a:ext uri="{FF2B5EF4-FFF2-40B4-BE49-F238E27FC236}">
                <a16:creationId xmlns:a16="http://schemas.microsoft.com/office/drawing/2014/main" id="{67F87DEC-FD14-4F40-9387-BA9E545E92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1827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022F-058C-4F08-A2CE-CE463557EC26}"/>
              </a:ext>
            </a:extLst>
          </p:cNvPr>
          <p:cNvSpPr>
            <a:spLocks noGrp="1"/>
          </p:cNvSpPr>
          <p:nvPr>
            <p:ph type="title"/>
          </p:nvPr>
        </p:nvSpPr>
        <p:spPr/>
        <p:txBody>
          <a:bodyPr/>
          <a:lstStyle/>
          <a:p>
            <a:r>
              <a:rPr lang="en-US" dirty="0"/>
              <a:t>git push –u  origin master</a:t>
            </a:r>
          </a:p>
        </p:txBody>
      </p:sp>
      <p:sp>
        <p:nvSpPr>
          <p:cNvPr id="3" name="Content Placeholder 2">
            <a:extLst>
              <a:ext uri="{FF2B5EF4-FFF2-40B4-BE49-F238E27FC236}">
                <a16:creationId xmlns:a16="http://schemas.microsoft.com/office/drawing/2014/main" id="{DBC96790-667E-4D1F-AB36-0F1DDD7E4718}"/>
              </a:ext>
            </a:extLst>
          </p:cNvPr>
          <p:cNvSpPr>
            <a:spLocks noGrp="1"/>
          </p:cNvSpPr>
          <p:nvPr>
            <p:ph idx="1"/>
          </p:nvPr>
        </p:nvSpPr>
        <p:spPr/>
        <p:txBody>
          <a:bodyPr/>
          <a:lstStyle/>
          <a:p>
            <a:pPr marL="0" indent="0">
              <a:buNone/>
            </a:pPr>
            <a:r>
              <a:rPr lang="en-US" dirty="0"/>
              <a:t>Ask for user name and password</a:t>
            </a:r>
          </a:p>
        </p:txBody>
      </p:sp>
    </p:spTree>
    <p:extLst>
      <p:ext uri="{BB962C8B-B14F-4D97-AF65-F5344CB8AC3E}">
        <p14:creationId xmlns:p14="http://schemas.microsoft.com/office/powerpoint/2010/main" val="102639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5C48-4AFA-4929-BD63-C08A5A67967A}"/>
              </a:ext>
            </a:extLst>
          </p:cNvPr>
          <p:cNvSpPr>
            <a:spLocks noGrp="1"/>
          </p:cNvSpPr>
          <p:nvPr>
            <p:ph type="title"/>
          </p:nvPr>
        </p:nvSpPr>
        <p:spPr/>
        <p:txBody>
          <a:bodyPr/>
          <a:lstStyle/>
          <a:p>
            <a:r>
              <a:rPr lang="en-US" dirty="0"/>
              <a:t>PULL is easy-&gt;</a:t>
            </a:r>
          </a:p>
        </p:txBody>
      </p:sp>
      <p:sp>
        <p:nvSpPr>
          <p:cNvPr id="3" name="Content Placeholder 2">
            <a:extLst>
              <a:ext uri="{FF2B5EF4-FFF2-40B4-BE49-F238E27FC236}">
                <a16:creationId xmlns:a16="http://schemas.microsoft.com/office/drawing/2014/main" id="{E07416E5-D236-4193-B521-81DAABE1D3C4}"/>
              </a:ext>
            </a:extLst>
          </p:cNvPr>
          <p:cNvSpPr>
            <a:spLocks noGrp="1"/>
          </p:cNvSpPr>
          <p:nvPr>
            <p:ph idx="1"/>
          </p:nvPr>
        </p:nvSpPr>
        <p:spPr/>
        <p:txBody>
          <a:bodyPr/>
          <a:lstStyle/>
          <a:p>
            <a:pPr marL="0" indent="0">
              <a:buNone/>
            </a:pPr>
            <a:r>
              <a:rPr lang="en-US" dirty="0"/>
              <a:t>Any one can pull the code </a:t>
            </a:r>
          </a:p>
          <a:p>
            <a:pPr marL="0" indent="0">
              <a:buNone/>
            </a:pPr>
            <a:endParaRPr lang="en-US" dirty="0"/>
          </a:p>
          <a:p>
            <a:pPr marL="0" indent="0">
              <a:buNone/>
            </a:pPr>
            <a:r>
              <a:rPr lang="en-US" dirty="0"/>
              <a:t>git clone  git </a:t>
            </a:r>
            <a:r>
              <a:rPr lang="en-US" dirty="0" err="1"/>
              <a:t>url</a:t>
            </a:r>
            <a:endParaRPr lang="en-US" dirty="0"/>
          </a:p>
        </p:txBody>
      </p:sp>
    </p:spTree>
    <p:extLst>
      <p:ext uri="{BB962C8B-B14F-4D97-AF65-F5344CB8AC3E}">
        <p14:creationId xmlns:p14="http://schemas.microsoft.com/office/powerpoint/2010/main" val="1279412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5956-3373-46A2-9A00-9A594A8F3A69}"/>
              </a:ext>
            </a:extLst>
          </p:cNvPr>
          <p:cNvSpPr>
            <a:spLocks noGrp="1"/>
          </p:cNvSpPr>
          <p:nvPr>
            <p:ph type="title"/>
          </p:nvPr>
        </p:nvSpPr>
        <p:spPr/>
        <p:txBody>
          <a:bodyPr>
            <a:normAutofit fontScale="90000"/>
          </a:bodyPr>
          <a:lstStyle/>
          <a:p>
            <a:r>
              <a:rPr lang="en-US" dirty="0"/>
              <a:t>Push newly added file or changes to git repository</a:t>
            </a:r>
            <a:br>
              <a:rPr lang="en-US" dirty="0"/>
            </a:br>
            <a:endParaRPr lang="en-US" dirty="0"/>
          </a:p>
        </p:txBody>
      </p:sp>
      <p:pic>
        <p:nvPicPr>
          <p:cNvPr id="4" name="Content Placeholder 3">
            <a:extLst>
              <a:ext uri="{FF2B5EF4-FFF2-40B4-BE49-F238E27FC236}">
                <a16:creationId xmlns:a16="http://schemas.microsoft.com/office/drawing/2014/main" id="{B2D5F589-4666-4FF0-A1F1-502370784DA4}"/>
              </a:ext>
            </a:extLst>
          </p:cNvPr>
          <p:cNvPicPr>
            <a:picLocks noGrp="1" noChangeAspect="1"/>
          </p:cNvPicPr>
          <p:nvPr>
            <p:ph idx="1"/>
          </p:nvPr>
        </p:nvPicPr>
        <p:blipFill>
          <a:blip r:embed="rId2"/>
          <a:stretch>
            <a:fillRect/>
          </a:stretch>
        </p:blipFill>
        <p:spPr>
          <a:xfrm>
            <a:off x="1999492" y="2160588"/>
            <a:ext cx="5953054" cy="3881437"/>
          </a:xfrm>
          <a:prstGeom prst="rect">
            <a:avLst/>
          </a:prstGeom>
        </p:spPr>
      </p:pic>
      <p:pic>
        <p:nvPicPr>
          <p:cNvPr id="3" name="Picture 2">
            <a:extLst>
              <a:ext uri="{FF2B5EF4-FFF2-40B4-BE49-F238E27FC236}">
                <a16:creationId xmlns:a16="http://schemas.microsoft.com/office/drawing/2014/main" id="{7661B297-59A4-43AF-812E-5DBD26EFA0A3}"/>
              </a:ext>
            </a:extLst>
          </p:cNvPr>
          <p:cNvPicPr>
            <a:picLocks noChangeAspect="1"/>
          </p:cNvPicPr>
          <p:nvPr/>
        </p:nvPicPr>
        <p:blipFill>
          <a:blip r:embed="rId3"/>
          <a:stretch>
            <a:fillRect/>
          </a:stretch>
        </p:blipFill>
        <p:spPr>
          <a:xfrm>
            <a:off x="1201770" y="4314825"/>
            <a:ext cx="8562975" cy="2543175"/>
          </a:xfrm>
          <a:prstGeom prst="rect">
            <a:avLst/>
          </a:prstGeom>
        </p:spPr>
      </p:pic>
    </p:spTree>
    <p:extLst>
      <p:ext uri="{BB962C8B-B14F-4D97-AF65-F5344CB8AC3E}">
        <p14:creationId xmlns:p14="http://schemas.microsoft.com/office/powerpoint/2010/main" val="425986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749C-1FB2-4D9D-971E-F2BB61A1117B}"/>
              </a:ext>
            </a:extLst>
          </p:cNvPr>
          <p:cNvSpPr>
            <a:spLocks noGrp="1"/>
          </p:cNvSpPr>
          <p:nvPr>
            <p:ph type="title"/>
          </p:nvPr>
        </p:nvSpPr>
        <p:spPr>
          <a:xfrm>
            <a:off x="2600402" y="3154837"/>
            <a:ext cx="8596668" cy="1320800"/>
          </a:xfrm>
        </p:spPr>
        <p:txBody>
          <a:bodyPr/>
          <a:lstStyle/>
          <a:p>
            <a:r>
              <a:rPr lang="en-US" dirty="0"/>
              <a:t>Parallel Execution- Master and Slaves</a:t>
            </a:r>
          </a:p>
        </p:txBody>
      </p:sp>
      <p:sp>
        <p:nvSpPr>
          <p:cNvPr id="3" name="Content Placeholder 2">
            <a:extLst>
              <a:ext uri="{FF2B5EF4-FFF2-40B4-BE49-F238E27FC236}">
                <a16:creationId xmlns:a16="http://schemas.microsoft.com/office/drawing/2014/main" id="{6B00F833-2AFD-4AB8-8ED7-ED5B4F4F7A73}"/>
              </a:ext>
            </a:extLst>
          </p:cNvPr>
          <p:cNvSpPr>
            <a:spLocks noGrp="1"/>
          </p:cNvSpPr>
          <p:nvPr>
            <p:ph idx="1"/>
          </p:nvPr>
        </p:nvSpPr>
        <p:spPr>
          <a:xfrm>
            <a:off x="2445174" y="1707541"/>
            <a:ext cx="8596668" cy="3880773"/>
          </a:xfrm>
        </p:spPr>
        <p:txBody>
          <a:bodyPr/>
          <a:lstStyle/>
          <a:p>
            <a:endParaRPr lang="en-US" dirty="0"/>
          </a:p>
        </p:txBody>
      </p:sp>
    </p:spTree>
    <p:extLst>
      <p:ext uri="{BB962C8B-B14F-4D97-AF65-F5344CB8AC3E}">
        <p14:creationId xmlns:p14="http://schemas.microsoft.com/office/powerpoint/2010/main" val="375710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165FC68-C36A-4B3B-B270-9F8C6FD1EF11}"/>
              </a:ext>
            </a:extLst>
          </p:cNvPr>
          <p:cNvSpPr>
            <a:spLocks noGrp="1"/>
          </p:cNvSpPr>
          <p:nvPr>
            <p:ph type="title"/>
          </p:nvPr>
        </p:nvSpPr>
        <p:spPr>
          <a:xfrm>
            <a:off x="5928981" y="2756694"/>
            <a:ext cx="5792345" cy="787400"/>
          </a:xfrm>
        </p:spPr>
        <p:txBody>
          <a:bodyPr vert="horz" lIns="91440" tIns="45720" rIns="91440" bIns="45720" rtlCol="0" anchor="b">
            <a:normAutofit/>
          </a:bodyPr>
          <a:lstStyle/>
          <a:p>
            <a:r>
              <a:rPr lang="en-US" sz="3200" kern="1200" dirty="0">
                <a:solidFill>
                  <a:schemeClr val="accent1"/>
                </a:solidFill>
                <a:latin typeface="+mj-lt"/>
                <a:ea typeface="+mj-ea"/>
                <a:cs typeface="+mj-cs"/>
              </a:rPr>
              <a:t>Continuous Testing</a:t>
            </a:r>
          </a:p>
        </p:txBody>
      </p:sp>
      <p:sp>
        <p:nvSpPr>
          <p:cNvPr id="23" name="Isosceles Triangle 22">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 name="Content Placeholder 4">
            <a:extLst>
              <a:ext uri="{FF2B5EF4-FFF2-40B4-BE49-F238E27FC236}">
                <a16:creationId xmlns:a16="http://schemas.microsoft.com/office/drawing/2014/main" id="{B135AE4E-BC18-471A-B625-582796402441}"/>
              </a:ext>
            </a:extLst>
          </p:cNvPr>
          <p:cNvPicPr>
            <a:picLocks noGrp="1" noChangeAspect="1"/>
          </p:cNvPicPr>
          <p:nvPr>
            <p:ph idx="1"/>
          </p:nvPr>
        </p:nvPicPr>
        <p:blipFill>
          <a:blip r:embed="rId2"/>
          <a:stretch>
            <a:fillRect/>
          </a:stretch>
        </p:blipFill>
        <p:spPr>
          <a:xfrm>
            <a:off x="888603" y="1272455"/>
            <a:ext cx="4887354" cy="4313089"/>
          </a:xfrm>
          <a:prstGeom prst="rect">
            <a:avLst/>
          </a:prstGeom>
        </p:spPr>
      </p:pic>
    </p:spTree>
    <p:extLst>
      <p:ext uri="{BB962C8B-B14F-4D97-AF65-F5344CB8AC3E}">
        <p14:creationId xmlns:p14="http://schemas.microsoft.com/office/powerpoint/2010/main" val="4262142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BF57-159D-4AE8-AD6F-B45465C8B1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1A0ABD-461C-4726-ACE3-DAE0F0AC69DD}"/>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4C04529B-3E17-4E7A-A5E1-F3F13508097C}"/>
              </a:ext>
            </a:extLst>
          </p:cNvPr>
          <p:cNvSpPr/>
          <p:nvPr/>
        </p:nvSpPr>
        <p:spPr>
          <a:xfrm>
            <a:off x="980388" y="2556923"/>
            <a:ext cx="8163612" cy="2308324"/>
          </a:xfrm>
          <a:prstGeom prst="rect">
            <a:avLst/>
          </a:prstGeom>
        </p:spPr>
        <p:txBody>
          <a:bodyPr wrap="square">
            <a:spAutoFit/>
          </a:bodyPr>
          <a:lstStyle/>
          <a:p>
            <a:r>
              <a:rPr lang="en-US" dirty="0">
                <a:solidFill>
                  <a:srgbClr val="212529"/>
                </a:solidFill>
                <a:latin typeface="lato"/>
              </a:rPr>
              <a:t>One problem we always encounter is how to run all the tests needed to ensure high-quality changes while still keeping pipeline times reasonable and changes flowing smoothly. More tests mean greater confidence, but also longer wait times. Build systems may or may not support running tests in parallel, but they still only use one machine even while other lab machines sit idle. In these cases, parallelizing test execution across multiple machines is a great way to speed up pipelines. The </a:t>
            </a:r>
            <a:r>
              <a:rPr lang="en-US" b="1" dirty="0">
                <a:solidFill>
                  <a:srgbClr val="212529"/>
                </a:solidFill>
                <a:latin typeface="lato"/>
              </a:rPr>
              <a:t>Parallel Test Executor plugin lets us leverage Jenkins do just that with no disruption to the rest of the build system.</a:t>
            </a:r>
            <a:endParaRPr lang="en-US" b="1" dirty="0"/>
          </a:p>
        </p:txBody>
      </p:sp>
    </p:spTree>
    <p:extLst>
      <p:ext uri="{BB962C8B-B14F-4D97-AF65-F5344CB8AC3E}">
        <p14:creationId xmlns:p14="http://schemas.microsoft.com/office/powerpoint/2010/main" val="513634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F6B1B368-7853-4CF8-9051-9114F0EB6A47}"/>
              </a:ext>
            </a:extLst>
          </p:cNvPr>
          <p:cNvPicPr>
            <a:picLocks noGrp="1" noChangeAspect="1"/>
          </p:cNvPicPr>
          <p:nvPr>
            <p:ph idx="1"/>
          </p:nvPr>
        </p:nvPicPr>
        <p:blipFill>
          <a:blip r:embed="rId2"/>
          <a:stretch>
            <a:fillRect/>
          </a:stretch>
        </p:blipFill>
        <p:spPr>
          <a:xfrm>
            <a:off x="1315285" y="1131994"/>
            <a:ext cx="9563306" cy="4590386"/>
          </a:xfrm>
          <a:prstGeom prst="rect">
            <a:avLst/>
          </a:prstGeom>
        </p:spPr>
      </p:pic>
    </p:spTree>
    <p:extLst>
      <p:ext uri="{BB962C8B-B14F-4D97-AF65-F5344CB8AC3E}">
        <p14:creationId xmlns:p14="http://schemas.microsoft.com/office/powerpoint/2010/main" val="1881703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405B-DD64-4652-A3F4-0D7ACBF2083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2F9C732-36C5-4297-9DC9-86EC0BD76C70}"/>
              </a:ext>
            </a:extLst>
          </p:cNvPr>
          <p:cNvPicPr>
            <a:picLocks noGrp="1" noChangeAspect="1"/>
          </p:cNvPicPr>
          <p:nvPr>
            <p:ph idx="1"/>
          </p:nvPr>
        </p:nvPicPr>
        <p:blipFill>
          <a:blip r:embed="rId2"/>
          <a:stretch>
            <a:fillRect/>
          </a:stretch>
        </p:blipFill>
        <p:spPr>
          <a:xfrm>
            <a:off x="992996" y="2160588"/>
            <a:ext cx="7966046" cy="3881437"/>
          </a:xfrm>
          <a:prstGeom prst="rect">
            <a:avLst/>
          </a:prstGeom>
        </p:spPr>
      </p:pic>
    </p:spTree>
    <p:extLst>
      <p:ext uri="{BB962C8B-B14F-4D97-AF65-F5344CB8AC3E}">
        <p14:creationId xmlns:p14="http://schemas.microsoft.com/office/powerpoint/2010/main" val="4146515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8AF9-910B-4A30-B0CF-3CB23FC47288}"/>
              </a:ext>
            </a:extLst>
          </p:cNvPr>
          <p:cNvSpPr>
            <a:spLocks noGrp="1"/>
          </p:cNvSpPr>
          <p:nvPr>
            <p:ph type="title"/>
          </p:nvPr>
        </p:nvSpPr>
        <p:spPr>
          <a:xfrm>
            <a:off x="3684484" y="2938021"/>
            <a:ext cx="8596668" cy="1320800"/>
          </a:xfrm>
        </p:spPr>
        <p:txBody>
          <a:bodyPr/>
          <a:lstStyle/>
          <a:p>
            <a:r>
              <a:rPr lang="en-US" dirty="0"/>
              <a:t>Thanks</a:t>
            </a:r>
          </a:p>
        </p:txBody>
      </p:sp>
      <p:sp>
        <p:nvSpPr>
          <p:cNvPr id="3" name="Content Placeholder 2">
            <a:extLst>
              <a:ext uri="{FF2B5EF4-FFF2-40B4-BE49-F238E27FC236}">
                <a16:creationId xmlns:a16="http://schemas.microsoft.com/office/drawing/2014/main" id="{7E4E3D8C-DD46-4FE9-8C13-E0F3BD236D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7781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FDD5-9E6B-4B7E-9787-A6072D04297A}"/>
              </a:ext>
            </a:extLst>
          </p:cNvPr>
          <p:cNvSpPr>
            <a:spLocks noGrp="1"/>
          </p:cNvSpPr>
          <p:nvPr>
            <p:ph type="title"/>
          </p:nvPr>
        </p:nvSpPr>
        <p:spPr>
          <a:xfrm>
            <a:off x="3918374" y="2865120"/>
            <a:ext cx="8596668" cy="1320800"/>
          </a:xfrm>
        </p:spPr>
        <p:txBody>
          <a:bodyPr/>
          <a:lstStyle/>
          <a:p>
            <a:r>
              <a:rPr lang="en-US" dirty="0"/>
              <a:t>Jenkins</a:t>
            </a:r>
          </a:p>
        </p:txBody>
      </p:sp>
      <p:sp>
        <p:nvSpPr>
          <p:cNvPr id="3" name="Content Placeholder 2">
            <a:extLst>
              <a:ext uri="{FF2B5EF4-FFF2-40B4-BE49-F238E27FC236}">
                <a16:creationId xmlns:a16="http://schemas.microsoft.com/office/drawing/2014/main" id="{7A492240-1169-4D8E-96BE-B44632BEAD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63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social media post&#10;&#10;Description generated with very high confidence">
            <a:extLst>
              <a:ext uri="{FF2B5EF4-FFF2-40B4-BE49-F238E27FC236}">
                <a16:creationId xmlns:a16="http://schemas.microsoft.com/office/drawing/2014/main" id="{388CCC0D-3134-48DC-BDD2-9F8315614843}"/>
              </a:ext>
            </a:extLst>
          </p:cNvPr>
          <p:cNvPicPr>
            <a:picLocks noGrp="1" noChangeAspect="1"/>
          </p:cNvPicPr>
          <p:nvPr>
            <p:ph idx="1"/>
          </p:nvPr>
        </p:nvPicPr>
        <p:blipFill>
          <a:blip r:embed="rId2"/>
          <a:stretch>
            <a:fillRect/>
          </a:stretch>
        </p:blipFill>
        <p:spPr>
          <a:xfrm>
            <a:off x="1126309" y="1985705"/>
            <a:ext cx="9941259" cy="2882964"/>
          </a:xfrm>
          <a:prstGeom prst="rect">
            <a:avLst/>
          </a:prstGeom>
        </p:spPr>
      </p:pic>
    </p:spTree>
    <p:extLst>
      <p:ext uri="{BB962C8B-B14F-4D97-AF65-F5344CB8AC3E}">
        <p14:creationId xmlns:p14="http://schemas.microsoft.com/office/powerpoint/2010/main" val="175988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generated with very high confidence">
            <a:extLst>
              <a:ext uri="{FF2B5EF4-FFF2-40B4-BE49-F238E27FC236}">
                <a16:creationId xmlns:a16="http://schemas.microsoft.com/office/drawing/2014/main" id="{3641B823-9E3A-46DE-A7AC-50C9040AB836}"/>
              </a:ext>
            </a:extLst>
          </p:cNvPr>
          <p:cNvPicPr>
            <a:picLocks noGrp="1" noChangeAspect="1"/>
          </p:cNvPicPr>
          <p:nvPr>
            <p:ph idx="1"/>
          </p:nvPr>
        </p:nvPicPr>
        <p:blipFill>
          <a:blip r:embed="rId2"/>
          <a:stretch>
            <a:fillRect/>
          </a:stretch>
        </p:blipFill>
        <p:spPr>
          <a:xfrm>
            <a:off x="1640253" y="1131994"/>
            <a:ext cx="8913370" cy="4590386"/>
          </a:xfrm>
          <a:prstGeom prst="rect">
            <a:avLst/>
          </a:prstGeom>
        </p:spPr>
      </p:pic>
    </p:spTree>
    <p:extLst>
      <p:ext uri="{BB962C8B-B14F-4D97-AF65-F5344CB8AC3E}">
        <p14:creationId xmlns:p14="http://schemas.microsoft.com/office/powerpoint/2010/main" val="160113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social media post&#10;&#10;Description generated with very high confidence">
            <a:extLst>
              <a:ext uri="{FF2B5EF4-FFF2-40B4-BE49-F238E27FC236}">
                <a16:creationId xmlns:a16="http://schemas.microsoft.com/office/drawing/2014/main" id="{5D95BD9C-82FC-4ECD-A8C8-67AB8A035CD2}"/>
              </a:ext>
            </a:extLst>
          </p:cNvPr>
          <p:cNvPicPr>
            <a:picLocks noGrp="1" noChangeAspect="1"/>
          </p:cNvPicPr>
          <p:nvPr>
            <p:ph idx="1"/>
          </p:nvPr>
        </p:nvPicPr>
        <p:blipFill>
          <a:blip r:embed="rId2"/>
          <a:stretch>
            <a:fillRect/>
          </a:stretch>
        </p:blipFill>
        <p:spPr>
          <a:xfrm>
            <a:off x="1126309" y="1314670"/>
            <a:ext cx="9941259" cy="4225034"/>
          </a:xfrm>
          <a:prstGeom prst="rect">
            <a:avLst/>
          </a:prstGeom>
        </p:spPr>
      </p:pic>
    </p:spTree>
    <p:extLst>
      <p:ext uri="{BB962C8B-B14F-4D97-AF65-F5344CB8AC3E}">
        <p14:creationId xmlns:p14="http://schemas.microsoft.com/office/powerpoint/2010/main" val="401073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C949ACF5-6E7F-4446-B912-BB2DA486D505}"/>
              </a:ext>
            </a:extLst>
          </p:cNvPr>
          <p:cNvPicPr>
            <a:picLocks noGrp="1" noChangeAspect="1"/>
          </p:cNvPicPr>
          <p:nvPr>
            <p:ph idx="1"/>
          </p:nvPr>
        </p:nvPicPr>
        <p:blipFill>
          <a:blip r:embed="rId2"/>
          <a:stretch>
            <a:fillRect/>
          </a:stretch>
        </p:blipFill>
        <p:spPr>
          <a:xfrm>
            <a:off x="1126309" y="1451362"/>
            <a:ext cx="9941259" cy="3951649"/>
          </a:xfrm>
          <a:prstGeom prst="rect">
            <a:avLst/>
          </a:prstGeom>
        </p:spPr>
      </p:pic>
    </p:spTree>
    <p:extLst>
      <p:ext uri="{BB962C8B-B14F-4D97-AF65-F5344CB8AC3E}">
        <p14:creationId xmlns:p14="http://schemas.microsoft.com/office/powerpoint/2010/main" val="218705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social media post&#10;&#10;Description generated with very high confidence">
            <a:extLst>
              <a:ext uri="{FF2B5EF4-FFF2-40B4-BE49-F238E27FC236}">
                <a16:creationId xmlns:a16="http://schemas.microsoft.com/office/drawing/2014/main" id="{C0BB2B12-5190-4D5D-A54C-5CDC386126AB}"/>
              </a:ext>
            </a:extLst>
          </p:cNvPr>
          <p:cNvPicPr>
            <a:picLocks noGrp="1" noChangeAspect="1"/>
          </p:cNvPicPr>
          <p:nvPr>
            <p:ph idx="1"/>
          </p:nvPr>
        </p:nvPicPr>
        <p:blipFill>
          <a:blip r:embed="rId2"/>
          <a:stretch>
            <a:fillRect/>
          </a:stretch>
        </p:blipFill>
        <p:spPr>
          <a:xfrm>
            <a:off x="1126309" y="1488642"/>
            <a:ext cx="9941259" cy="3877089"/>
          </a:xfrm>
          <a:prstGeom prst="rect">
            <a:avLst/>
          </a:prstGeom>
        </p:spPr>
      </p:pic>
    </p:spTree>
    <p:extLst>
      <p:ext uri="{BB962C8B-B14F-4D97-AF65-F5344CB8AC3E}">
        <p14:creationId xmlns:p14="http://schemas.microsoft.com/office/powerpoint/2010/main" val="30671788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4257</TotalTime>
  <Words>192</Words>
  <Application>Microsoft Office PowerPoint</Application>
  <PresentationFormat>Widescreen</PresentationFormat>
  <Paragraphs>20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lato</vt:lpstr>
      <vt:lpstr>Trebuchet MS</vt:lpstr>
      <vt:lpstr>Wingdings 3</vt:lpstr>
      <vt:lpstr>Facet</vt:lpstr>
      <vt:lpstr>CI/CD with Protractor and Dev Ops Basic</vt:lpstr>
      <vt:lpstr>PowerPoint Presentation</vt:lpstr>
      <vt:lpstr>Continuous Testing</vt:lpstr>
      <vt:lpstr>Jenkins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create project repositories in GITHUB</vt:lpstr>
      <vt:lpstr>PowerPoint Presentation</vt:lpstr>
      <vt:lpstr>cd project directory</vt:lpstr>
      <vt:lpstr>Git init</vt:lpstr>
      <vt:lpstr>PowerPoint Presentation</vt:lpstr>
      <vt:lpstr>PowerPoint Presentation</vt:lpstr>
      <vt:lpstr>PowerPoint Presentation</vt:lpstr>
      <vt:lpstr>git add .</vt:lpstr>
      <vt:lpstr>git status</vt:lpstr>
      <vt:lpstr>git commit –m “First Commit”</vt:lpstr>
      <vt:lpstr>git push –u  origin master</vt:lpstr>
      <vt:lpstr>PULL is easy-&gt;</vt:lpstr>
      <vt:lpstr>Push newly added file or changes to git repository </vt:lpstr>
      <vt:lpstr>Parallel Execution- Master and Slaves</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with Protractor and Dev Ops Basic</dc:title>
  <dc:creator>Sanjay Andhey</dc:creator>
  <cp:lastModifiedBy>Sanjay Andhey</cp:lastModifiedBy>
  <cp:revision>15</cp:revision>
  <dcterms:created xsi:type="dcterms:W3CDTF">2018-11-09T03:59:49Z</dcterms:created>
  <dcterms:modified xsi:type="dcterms:W3CDTF">2018-11-12T03:54:06Z</dcterms:modified>
</cp:coreProperties>
</file>