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96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7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2D9F4-A92F-49D7-BFED-EC37B5CC59D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82BDB-4396-45E2-8EF2-1C17AD25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3833C-E697-43F5-824B-85180B1A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User Defined Utilities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1A484-260A-4CEE-A244-69C8796A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Prepared By- 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7700397-FFA6-4DE2-81BF-1056CDCE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9168F4-691E-4A46-8222-1D2CBEF4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53AA-9D2F-482F-ADCE-5DEC78A4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16BE-41E3-470A-BC33-8768CB8B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07554-789D-47E6-AAAC-EEE10529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4" y="2590303"/>
            <a:ext cx="8467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D1B3-2B2B-4019-A4D5-CA0D6B98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6509-9996-4507-A15B-24A81AF7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B48F4-F85E-4523-884B-01998700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967037"/>
            <a:ext cx="11420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BC40-679E-4C47-B760-8C5DA962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D637-8763-416F-9E6D-36DA3F35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167A5-BEA8-4DF9-AF59-B8B2C386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967037"/>
            <a:ext cx="11420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9B2B-4232-4B7E-9C32-38F7A27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521E-6A30-4DA1-B06F-907E1D1E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74AEC-D6E6-48E6-BC4B-8925BC1C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756"/>
            <a:ext cx="12192000" cy="7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15FC-8930-4040-8708-2057E25E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472B-E0E0-41D1-A09C-21F9509A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1D10F-B1B2-4BEF-A6EC-E4C0FD92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3343"/>
            <a:ext cx="12192000" cy="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E036-4B67-43D1-88EC-5A6F0CF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EAF9-7CDF-43B2-B810-F4500E66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89083-0A2B-48E3-873D-64CD861A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09625"/>
            <a:ext cx="11991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AC1-7980-4A0E-95C0-C53C99BE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66ED-A48F-4713-939C-4CAFC53B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87DB-4DA2-44A8-9E5E-C061B063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43" y="2160589"/>
            <a:ext cx="7486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430CB-880E-4269-9C1E-E3287F9E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2737095"/>
            <a:ext cx="11775440" cy="1336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D9BBF-F98B-4D49-8671-C371DC1F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BD34-5197-4C86-A74D-914A2072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D26E38-0DD4-4B48-9302-A4B230B98947}"/>
              </a:ext>
            </a:extLst>
          </p:cNvPr>
          <p:cNvSpPr txBox="1">
            <a:spLocks/>
          </p:cNvSpPr>
          <p:nvPr/>
        </p:nvSpPr>
        <p:spPr>
          <a:xfrm>
            <a:off x="597821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42AA-9E88-4980-8346-3A8E5F6D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5193-7F4B-4469-BCC8-07EB90F1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E67C6-B10D-4E65-BF3A-5DC31A32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214437"/>
            <a:ext cx="10201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3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B511-0215-46DF-B17B-0A3442AD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5661"/>
            <a:ext cx="8596668" cy="1320800"/>
          </a:xfrm>
        </p:spPr>
        <p:txBody>
          <a:bodyPr/>
          <a:lstStyle/>
          <a:p>
            <a:r>
              <a:rPr lang="en-US" dirty="0"/>
              <a:t>and lot more….. Based on our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765D-3E83-432D-826D-0B09592B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E2CB-8447-40EB-BCD3-E4317019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75721"/>
            <a:ext cx="8596668" cy="1320800"/>
          </a:xfrm>
        </p:spPr>
        <p:txBody>
          <a:bodyPr/>
          <a:lstStyle/>
          <a:p>
            <a:r>
              <a:rPr lang="en-US" dirty="0"/>
              <a:t>Create separate folder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E427-12CA-4D01-8FD3-CC3A243A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1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148F80-759B-4E6F-B9D9-24B26AA3B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654" y="1131994"/>
            <a:ext cx="714456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565B-1484-4487-A423-4B6E5B5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Customize-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28A4-E50E-4DB5-91B4-C98248FD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D0ADF-A1FB-4140-9B81-C679EFAA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5" y="1590882"/>
            <a:ext cx="10448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6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B74E-94EA-4E34-B45D-13801FB8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send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DE03-9968-4A99-BA2D-4E0B4141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1F185-8BC1-427C-8E43-B3C0476C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884" y="1714706"/>
            <a:ext cx="11639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9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2032-772F-492A-8872-E8FAA094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-dropdown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99E40-2C58-420A-B201-92507FC2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29588"/>
            <a:ext cx="8596312" cy="33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CC6F-5F4F-40AE-9022-CC32D448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hover and then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753D-4243-4A86-87CC-5F5F7F54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DAAF-8D00-44C5-9961-42990C7D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4" y="1601235"/>
            <a:ext cx="10582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985C-3474-4936-83FA-ACA888D1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51" y="3094382"/>
            <a:ext cx="8596668" cy="1320800"/>
          </a:xfrm>
        </p:spPr>
        <p:txBody>
          <a:bodyPr/>
          <a:lstStyle/>
          <a:p>
            <a:r>
              <a:rPr lang="en-US" dirty="0"/>
              <a:t>Let’s create more reusable and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5096-02CA-4D35-A470-5004607D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A42-3034-4091-B6E2-41F8BF32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B3FD-0BB3-4CA7-9638-AB68079E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5E4B-1E48-4027-B446-366E7511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556"/>
            <a:ext cx="12192000" cy="14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4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User Defined Utilities</vt:lpstr>
      <vt:lpstr>Create separate folder in Project</vt:lpstr>
      <vt:lpstr>PowerPoint Presentation</vt:lpstr>
      <vt:lpstr>Customize- click</vt:lpstr>
      <vt:lpstr>Customize send key</vt:lpstr>
      <vt:lpstr>Customize -dropdown</vt:lpstr>
      <vt:lpstr>Mouse hover and then click</vt:lpstr>
      <vt:lpstr>Let’s create more reusable and robust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lot more….. Based on our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Utilities- How to Create ?</dc:title>
  <dc:creator>Sanjay Andhey</dc:creator>
  <cp:lastModifiedBy>Sanjay Andhey</cp:lastModifiedBy>
  <cp:revision>11</cp:revision>
  <dcterms:created xsi:type="dcterms:W3CDTF">2018-11-12T02:22:06Z</dcterms:created>
  <dcterms:modified xsi:type="dcterms:W3CDTF">2018-11-12T03:54:28Z</dcterms:modified>
</cp:coreProperties>
</file>