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82" r:id="rId3"/>
    <p:sldId id="277" r:id="rId4"/>
    <p:sldId id="278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8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57" r:id="rId22"/>
    <p:sldId id="298" r:id="rId23"/>
    <p:sldId id="299" r:id="rId24"/>
    <p:sldId id="300" r:id="rId25"/>
    <p:sldId id="304" r:id="rId26"/>
    <p:sldId id="358" r:id="rId27"/>
    <p:sldId id="370" r:id="rId28"/>
    <p:sldId id="307" r:id="rId29"/>
    <p:sldId id="369" r:id="rId30"/>
    <p:sldId id="371" r:id="rId31"/>
    <p:sldId id="324" r:id="rId32"/>
    <p:sldId id="378" r:id="rId33"/>
    <p:sldId id="379" r:id="rId34"/>
    <p:sldId id="374" r:id="rId35"/>
    <p:sldId id="375" r:id="rId36"/>
    <p:sldId id="376" r:id="rId37"/>
    <p:sldId id="377" r:id="rId38"/>
    <p:sldId id="372" r:id="rId39"/>
    <p:sldId id="373" r:id="rId40"/>
    <p:sldId id="308" r:id="rId41"/>
    <p:sldId id="315" r:id="rId42"/>
    <p:sldId id="316" r:id="rId43"/>
    <p:sldId id="317" r:id="rId44"/>
    <p:sldId id="318" r:id="rId45"/>
    <p:sldId id="319" r:id="rId46"/>
    <p:sldId id="32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EADDD-5F65-4AFC-ADB2-7E86E248494D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EBF89F-49FD-4D75-BDB6-28AA2E0BA913}">
      <dgm:prSet/>
      <dgm:spPr/>
      <dgm:t>
        <a:bodyPr/>
        <a:lstStyle/>
        <a:p>
          <a:r>
            <a:rPr lang="en-IN"/>
            <a:t>Boolean</a:t>
          </a:r>
          <a:endParaRPr lang="en-US"/>
        </a:p>
      </dgm:t>
    </dgm:pt>
    <dgm:pt modelId="{314B965B-5124-41CB-83BA-A68329534832}" type="parTrans" cxnId="{B7450909-4EB5-46C1-B815-78D5D6BCE1D2}">
      <dgm:prSet/>
      <dgm:spPr/>
      <dgm:t>
        <a:bodyPr/>
        <a:lstStyle/>
        <a:p>
          <a:endParaRPr lang="en-US"/>
        </a:p>
      </dgm:t>
    </dgm:pt>
    <dgm:pt modelId="{AFDC21B4-6E9B-426B-AC7A-E2F4872D2B5E}" type="sibTrans" cxnId="{B7450909-4EB5-46C1-B815-78D5D6BCE1D2}">
      <dgm:prSet/>
      <dgm:spPr/>
      <dgm:t>
        <a:bodyPr/>
        <a:lstStyle/>
        <a:p>
          <a:endParaRPr lang="en-US"/>
        </a:p>
      </dgm:t>
    </dgm:pt>
    <dgm:pt modelId="{79AF4375-DF5C-4B59-91A6-DBA195C3E523}">
      <dgm:prSet/>
      <dgm:spPr/>
      <dgm:t>
        <a:bodyPr/>
        <a:lstStyle/>
        <a:p>
          <a:r>
            <a:rPr lang="en-IN"/>
            <a:t>String</a:t>
          </a:r>
          <a:endParaRPr lang="en-US"/>
        </a:p>
      </dgm:t>
    </dgm:pt>
    <dgm:pt modelId="{EE7F4C91-D4F2-49A4-A3A3-974BBA3F8BFD}" type="parTrans" cxnId="{54D0C953-D735-4706-8703-477860CD979E}">
      <dgm:prSet/>
      <dgm:spPr/>
      <dgm:t>
        <a:bodyPr/>
        <a:lstStyle/>
        <a:p>
          <a:endParaRPr lang="en-US"/>
        </a:p>
      </dgm:t>
    </dgm:pt>
    <dgm:pt modelId="{C62AAB8D-81C8-4DDD-B235-FB1CEFE0CC26}" type="sibTrans" cxnId="{54D0C953-D735-4706-8703-477860CD979E}">
      <dgm:prSet/>
      <dgm:spPr/>
      <dgm:t>
        <a:bodyPr/>
        <a:lstStyle/>
        <a:p>
          <a:endParaRPr lang="en-US"/>
        </a:p>
      </dgm:t>
    </dgm:pt>
    <dgm:pt modelId="{0D344FEB-94CD-49BB-B16D-76E80BE1D0B8}">
      <dgm:prSet/>
      <dgm:spPr/>
      <dgm:t>
        <a:bodyPr/>
        <a:lstStyle/>
        <a:p>
          <a:r>
            <a:rPr lang="en-IN"/>
            <a:t>Number</a:t>
          </a:r>
          <a:endParaRPr lang="en-US"/>
        </a:p>
      </dgm:t>
    </dgm:pt>
    <dgm:pt modelId="{DBBCAA04-166D-4B9E-A891-501B8160B3A8}" type="parTrans" cxnId="{1C144BB9-8AAB-4C83-98E3-10BC8EE2D838}">
      <dgm:prSet/>
      <dgm:spPr/>
      <dgm:t>
        <a:bodyPr/>
        <a:lstStyle/>
        <a:p>
          <a:endParaRPr lang="en-US"/>
        </a:p>
      </dgm:t>
    </dgm:pt>
    <dgm:pt modelId="{8F30705C-B19A-400E-885C-3CB11372F2B0}" type="sibTrans" cxnId="{1C144BB9-8AAB-4C83-98E3-10BC8EE2D838}">
      <dgm:prSet/>
      <dgm:spPr/>
      <dgm:t>
        <a:bodyPr/>
        <a:lstStyle/>
        <a:p>
          <a:endParaRPr lang="en-US"/>
        </a:p>
      </dgm:t>
    </dgm:pt>
    <dgm:pt modelId="{B86540C0-5EC5-4EA6-8DF5-8359E83AD6CB}">
      <dgm:prSet/>
      <dgm:spPr/>
      <dgm:t>
        <a:bodyPr/>
        <a:lstStyle/>
        <a:p>
          <a:r>
            <a:rPr lang="en-IN"/>
            <a:t>Array</a:t>
          </a:r>
          <a:endParaRPr lang="en-US"/>
        </a:p>
      </dgm:t>
    </dgm:pt>
    <dgm:pt modelId="{8BF018BF-BE19-46FB-9E54-923BA95E1417}" type="parTrans" cxnId="{2AD55991-F0F0-41D3-8ABE-BBF9DD757DAD}">
      <dgm:prSet/>
      <dgm:spPr/>
      <dgm:t>
        <a:bodyPr/>
        <a:lstStyle/>
        <a:p>
          <a:endParaRPr lang="en-US"/>
        </a:p>
      </dgm:t>
    </dgm:pt>
    <dgm:pt modelId="{A951AEF9-CA17-4CAB-A6ED-8CFF81CBD3EE}" type="sibTrans" cxnId="{2AD55991-F0F0-41D3-8ABE-BBF9DD757DAD}">
      <dgm:prSet/>
      <dgm:spPr/>
      <dgm:t>
        <a:bodyPr/>
        <a:lstStyle/>
        <a:p>
          <a:endParaRPr lang="en-US"/>
        </a:p>
      </dgm:t>
    </dgm:pt>
    <dgm:pt modelId="{E2208A3E-C462-4FA4-A1B1-82CFA8133D7E}">
      <dgm:prSet/>
      <dgm:spPr/>
      <dgm:t>
        <a:bodyPr/>
        <a:lstStyle/>
        <a:p>
          <a:r>
            <a:rPr lang="en-IN"/>
            <a:t>Enum</a:t>
          </a:r>
          <a:endParaRPr lang="en-US"/>
        </a:p>
      </dgm:t>
    </dgm:pt>
    <dgm:pt modelId="{2F0A7960-1D0E-4C9B-BC1E-C030F0860F16}" type="parTrans" cxnId="{2AA248CC-86CE-40DC-B3FF-00D978BCDE3B}">
      <dgm:prSet/>
      <dgm:spPr/>
      <dgm:t>
        <a:bodyPr/>
        <a:lstStyle/>
        <a:p>
          <a:endParaRPr lang="en-US"/>
        </a:p>
      </dgm:t>
    </dgm:pt>
    <dgm:pt modelId="{C708C69A-E4BA-4017-A74B-78A2684127E6}" type="sibTrans" cxnId="{2AA248CC-86CE-40DC-B3FF-00D978BCDE3B}">
      <dgm:prSet/>
      <dgm:spPr/>
      <dgm:t>
        <a:bodyPr/>
        <a:lstStyle/>
        <a:p>
          <a:endParaRPr lang="en-US"/>
        </a:p>
      </dgm:t>
    </dgm:pt>
    <dgm:pt modelId="{99B60F92-6B63-4F38-98D5-84C20CE09E44}">
      <dgm:prSet/>
      <dgm:spPr/>
      <dgm:t>
        <a:bodyPr/>
        <a:lstStyle/>
        <a:p>
          <a:r>
            <a:rPr lang="en-IN"/>
            <a:t>Tuple</a:t>
          </a:r>
          <a:endParaRPr lang="en-US"/>
        </a:p>
      </dgm:t>
    </dgm:pt>
    <dgm:pt modelId="{07F09E36-5392-4B81-9718-E7E638135D3E}" type="parTrans" cxnId="{9552077D-2EB5-4081-8467-77A3B20C3171}">
      <dgm:prSet/>
      <dgm:spPr/>
      <dgm:t>
        <a:bodyPr/>
        <a:lstStyle/>
        <a:p>
          <a:endParaRPr lang="en-US"/>
        </a:p>
      </dgm:t>
    </dgm:pt>
    <dgm:pt modelId="{B8FD9651-AEF3-4261-B1C1-0FF2FC697AA7}" type="sibTrans" cxnId="{9552077D-2EB5-4081-8467-77A3B20C3171}">
      <dgm:prSet/>
      <dgm:spPr/>
      <dgm:t>
        <a:bodyPr/>
        <a:lstStyle/>
        <a:p>
          <a:endParaRPr lang="en-US"/>
        </a:p>
      </dgm:t>
    </dgm:pt>
    <dgm:pt modelId="{33FF3D68-54B6-432B-814F-AB5AB98D64C9}" type="pres">
      <dgm:prSet presAssocID="{82EEADDD-5F65-4AFC-ADB2-7E86E248494D}" presName="Name0" presStyleCnt="0">
        <dgm:presLayoutVars>
          <dgm:dir/>
          <dgm:animLvl val="lvl"/>
          <dgm:resizeHandles val="exact"/>
        </dgm:presLayoutVars>
      </dgm:prSet>
      <dgm:spPr/>
    </dgm:pt>
    <dgm:pt modelId="{58267A15-19F1-454E-8C0F-70600E7C5543}" type="pres">
      <dgm:prSet presAssocID="{FCEBF89F-49FD-4D75-BDB6-28AA2E0BA913}" presName="linNode" presStyleCnt="0"/>
      <dgm:spPr/>
    </dgm:pt>
    <dgm:pt modelId="{FCC252C1-BA3E-493D-B67B-ABC0B13D4A99}" type="pres">
      <dgm:prSet presAssocID="{FCEBF89F-49FD-4D75-BDB6-28AA2E0BA91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D5C712C-9027-47D6-8F5D-57825C43265A}" type="pres">
      <dgm:prSet presAssocID="{AFDC21B4-6E9B-426B-AC7A-E2F4872D2B5E}" presName="sp" presStyleCnt="0"/>
      <dgm:spPr/>
    </dgm:pt>
    <dgm:pt modelId="{BF9530FF-26BC-463C-A91F-21BAF0CE0A2B}" type="pres">
      <dgm:prSet presAssocID="{79AF4375-DF5C-4B59-91A6-DBA195C3E523}" presName="linNode" presStyleCnt="0"/>
      <dgm:spPr/>
    </dgm:pt>
    <dgm:pt modelId="{2FFE93A4-8320-479F-819F-556478095879}" type="pres">
      <dgm:prSet presAssocID="{79AF4375-DF5C-4B59-91A6-DBA195C3E52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911623F-B6A2-4BCC-859C-F3850B137DC8}" type="pres">
      <dgm:prSet presAssocID="{C62AAB8D-81C8-4DDD-B235-FB1CEFE0CC26}" presName="sp" presStyleCnt="0"/>
      <dgm:spPr/>
    </dgm:pt>
    <dgm:pt modelId="{F394BC6B-F9B5-45E2-9264-A706659A3FF1}" type="pres">
      <dgm:prSet presAssocID="{0D344FEB-94CD-49BB-B16D-76E80BE1D0B8}" presName="linNode" presStyleCnt="0"/>
      <dgm:spPr/>
    </dgm:pt>
    <dgm:pt modelId="{BAD59BDA-22DF-4566-BE8B-121A378995C5}" type="pres">
      <dgm:prSet presAssocID="{0D344FEB-94CD-49BB-B16D-76E80BE1D0B8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B6AE6F3-6D73-4988-BA9D-7CA57CF3C701}" type="pres">
      <dgm:prSet presAssocID="{8F30705C-B19A-400E-885C-3CB11372F2B0}" presName="sp" presStyleCnt="0"/>
      <dgm:spPr/>
    </dgm:pt>
    <dgm:pt modelId="{08B93D18-8F7C-4D65-AADB-CCA3008589D1}" type="pres">
      <dgm:prSet presAssocID="{B86540C0-5EC5-4EA6-8DF5-8359E83AD6CB}" presName="linNode" presStyleCnt="0"/>
      <dgm:spPr/>
    </dgm:pt>
    <dgm:pt modelId="{1623B5F5-9240-4C21-A015-E21E3A2B4744}" type="pres">
      <dgm:prSet presAssocID="{B86540C0-5EC5-4EA6-8DF5-8359E83AD6C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C9C2F6F-51AE-4611-9F75-18E2F93451DB}" type="pres">
      <dgm:prSet presAssocID="{A951AEF9-CA17-4CAB-A6ED-8CFF81CBD3EE}" presName="sp" presStyleCnt="0"/>
      <dgm:spPr/>
    </dgm:pt>
    <dgm:pt modelId="{F6476E34-0010-4245-9751-6ED76F757FDD}" type="pres">
      <dgm:prSet presAssocID="{E2208A3E-C462-4FA4-A1B1-82CFA8133D7E}" presName="linNode" presStyleCnt="0"/>
      <dgm:spPr/>
    </dgm:pt>
    <dgm:pt modelId="{FEB4EAA7-5965-437E-BFAE-DA2A4277AECE}" type="pres">
      <dgm:prSet presAssocID="{E2208A3E-C462-4FA4-A1B1-82CFA8133D7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481381F-D665-4D29-8E93-76C7966CA5E2}" type="pres">
      <dgm:prSet presAssocID="{C708C69A-E4BA-4017-A74B-78A2684127E6}" presName="sp" presStyleCnt="0"/>
      <dgm:spPr/>
    </dgm:pt>
    <dgm:pt modelId="{177236CB-364A-4015-8CDD-21E9E4E67964}" type="pres">
      <dgm:prSet presAssocID="{99B60F92-6B63-4F38-98D5-84C20CE09E44}" presName="linNode" presStyleCnt="0"/>
      <dgm:spPr/>
    </dgm:pt>
    <dgm:pt modelId="{EDA9E6AA-2303-461D-B379-28F898EEB1E9}" type="pres">
      <dgm:prSet presAssocID="{99B60F92-6B63-4F38-98D5-84C20CE09E44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B7450909-4EB5-46C1-B815-78D5D6BCE1D2}" srcId="{82EEADDD-5F65-4AFC-ADB2-7E86E248494D}" destId="{FCEBF89F-49FD-4D75-BDB6-28AA2E0BA913}" srcOrd="0" destOrd="0" parTransId="{314B965B-5124-41CB-83BA-A68329534832}" sibTransId="{AFDC21B4-6E9B-426B-AC7A-E2F4872D2B5E}"/>
    <dgm:cxn modelId="{1E7E580C-C75B-46AC-A16A-A1067E8690B0}" type="presOf" srcId="{82EEADDD-5F65-4AFC-ADB2-7E86E248494D}" destId="{33FF3D68-54B6-432B-814F-AB5AB98D64C9}" srcOrd="0" destOrd="0" presId="urn:microsoft.com/office/officeart/2005/8/layout/vList5"/>
    <dgm:cxn modelId="{A4C2753A-33FD-4ABE-BB9E-4BC03BB7F567}" type="presOf" srcId="{79AF4375-DF5C-4B59-91A6-DBA195C3E523}" destId="{2FFE93A4-8320-479F-819F-556478095879}" srcOrd="0" destOrd="0" presId="urn:microsoft.com/office/officeart/2005/8/layout/vList5"/>
    <dgm:cxn modelId="{9FD2D961-180F-4CE6-9F76-B85CDC605747}" type="presOf" srcId="{99B60F92-6B63-4F38-98D5-84C20CE09E44}" destId="{EDA9E6AA-2303-461D-B379-28F898EEB1E9}" srcOrd="0" destOrd="0" presId="urn:microsoft.com/office/officeart/2005/8/layout/vList5"/>
    <dgm:cxn modelId="{54D0C953-D735-4706-8703-477860CD979E}" srcId="{82EEADDD-5F65-4AFC-ADB2-7E86E248494D}" destId="{79AF4375-DF5C-4B59-91A6-DBA195C3E523}" srcOrd="1" destOrd="0" parTransId="{EE7F4C91-D4F2-49A4-A3A3-974BBA3F8BFD}" sibTransId="{C62AAB8D-81C8-4DDD-B235-FB1CEFE0CC26}"/>
    <dgm:cxn modelId="{95B26C7C-CB66-4A82-B429-0F9B74881FC2}" type="presOf" srcId="{B86540C0-5EC5-4EA6-8DF5-8359E83AD6CB}" destId="{1623B5F5-9240-4C21-A015-E21E3A2B4744}" srcOrd="0" destOrd="0" presId="urn:microsoft.com/office/officeart/2005/8/layout/vList5"/>
    <dgm:cxn modelId="{9552077D-2EB5-4081-8467-77A3B20C3171}" srcId="{82EEADDD-5F65-4AFC-ADB2-7E86E248494D}" destId="{99B60F92-6B63-4F38-98D5-84C20CE09E44}" srcOrd="5" destOrd="0" parTransId="{07F09E36-5392-4B81-9718-E7E638135D3E}" sibTransId="{B8FD9651-AEF3-4261-B1C1-0FF2FC697AA7}"/>
    <dgm:cxn modelId="{68ACEE8B-563E-41FA-BB68-39660165DF42}" type="presOf" srcId="{0D344FEB-94CD-49BB-B16D-76E80BE1D0B8}" destId="{BAD59BDA-22DF-4566-BE8B-121A378995C5}" srcOrd="0" destOrd="0" presId="urn:microsoft.com/office/officeart/2005/8/layout/vList5"/>
    <dgm:cxn modelId="{2AD55991-F0F0-41D3-8ABE-BBF9DD757DAD}" srcId="{82EEADDD-5F65-4AFC-ADB2-7E86E248494D}" destId="{B86540C0-5EC5-4EA6-8DF5-8359E83AD6CB}" srcOrd="3" destOrd="0" parTransId="{8BF018BF-BE19-46FB-9E54-923BA95E1417}" sibTransId="{A951AEF9-CA17-4CAB-A6ED-8CFF81CBD3EE}"/>
    <dgm:cxn modelId="{6547E19C-1397-4BE5-93B3-D42A9BAF545D}" type="presOf" srcId="{E2208A3E-C462-4FA4-A1B1-82CFA8133D7E}" destId="{FEB4EAA7-5965-437E-BFAE-DA2A4277AECE}" srcOrd="0" destOrd="0" presId="urn:microsoft.com/office/officeart/2005/8/layout/vList5"/>
    <dgm:cxn modelId="{1C144BB9-8AAB-4C83-98E3-10BC8EE2D838}" srcId="{82EEADDD-5F65-4AFC-ADB2-7E86E248494D}" destId="{0D344FEB-94CD-49BB-B16D-76E80BE1D0B8}" srcOrd="2" destOrd="0" parTransId="{DBBCAA04-166D-4B9E-A891-501B8160B3A8}" sibTransId="{8F30705C-B19A-400E-885C-3CB11372F2B0}"/>
    <dgm:cxn modelId="{C00979BC-7D0A-41BE-B3E9-6FC7E9B6A1B1}" type="presOf" srcId="{FCEBF89F-49FD-4D75-BDB6-28AA2E0BA913}" destId="{FCC252C1-BA3E-493D-B67B-ABC0B13D4A99}" srcOrd="0" destOrd="0" presId="urn:microsoft.com/office/officeart/2005/8/layout/vList5"/>
    <dgm:cxn modelId="{2AA248CC-86CE-40DC-B3FF-00D978BCDE3B}" srcId="{82EEADDD-5F65-4AFC-ADB2-7E86E248494D}" destId="{E2208A3E-C462-4FA4-A1B1-82CFA8133D7E}" srcOrd="4" destOrd="0" parTransId="{2F0A7960-1D0E-4C9B-BC1E-C030F0860F16}" sibTransId="{C708C69A-E4BA-4017-A74B-78A2684127E6}"/>
    <dgm:cxn modelId="{DFDB3BE4-D921-4794-936B-CE68A9DF00BC}" type="presParOf" srcId="{33FF3D68-54B6-432B-814F-AB5AB98D64C9}" destId="{58267A15-19F1-454E-8C0F-70600E7C5543}" srcOrd="0" destOrd="0" presId="urn:microsoft.com/office/officeart/2005/8/layout/vList5"/>
    <dgm:cxn modelId="{0DE40DEF-0D30-4D95-81B5-70AA26A18C70}" type="presParOf" srcId="{58267A15-19F1-454E-8C0F-70600E7C5543}" destId="{FCC252C1-BA3E-493D-B67B-ABC0B13D4A99}" srcOrd="0" destOrd="0" presId="urn:microsoft.com/office/officeart/2005/8/layout/vList5"/>
    <dgm:cxn modelId="{82A02920-572E-4845-B39A-4322B5296202}" type="presParOf" srcId="{33FF3D68-54B6-432B-814F-AB5AB98D64C9}" destId="{ED5C712C-9027-47D6-8F5D-57825C43265A}" srcOrd="1" destOrd="0" presId="urn:microsoft.com/office/officeart/2005/8/layout/vList5"/>
    <dgm:cxn modelId="{F2B20BC1-49D8-448D-8850-D11BAB03C9BA}" type="presParOf" srcId="{33FF3D68-54B6-432B-814F-AB5AB98D64C9}" destId="{BF9530FF-26BC-463C-A91F-21BAF0CE0A2B}" srcOrd="2" destOrd="0" presId="urn:microsoft.com/office/officeart/2005/8/layout/vList5"/>
    <dgm:cxn modelId="{9EFE75C8-51FD-42EF-BD67-AAE024D16F51}" type="presParOf" srcId="{BF9530FF-26BC-463C-A91F-21BAF0CE0A2B}" destId="{2FFE93A4-8320-479F-819F-556478095879}" srcOrd="0" destOrd="0" presId="urn:microsoft.com/office/officeart/2005/8/layout/vList5"/>
    <dgm:cxn modelId="{A33B53C2-4B26-4B1E-8FBB-9FF25A13DD6E}" type="presParOf" srcId="{33FF3D68-54B6-432B-814F-AB5AB98D64C9}" destId="{2911623F-B6A2-4BCC-859C-F3850B137DC8}" srcOrd="3" destOrd="0" presId="urn:microsoft.com/office/officeart/2005/8/layout/vList5"/>
    <dgm:cxn modelId="{B18668FC-FB88-45C6-9C6E-5FEDA09B103A}" type="presParOf" srcId="{33FF3D68-54B6-432B-814F-AB5AB98D64C9}" destId="{F394BC6B-F9B5-45E2-9264-A706659A3FF1}" srcOrd="4" destOrd="0" presId="urn:microsoft.com/office/officeart/2005/8/layout/vList5"/>
    <dgm:cxn modelId="{FA770F0A-937F-4198-8342-AF4037AB3B3D}" type="presParOf" srcId="{F394BC6B-F9B5-45E2-9264-A706659A3FF1}" destId="{BAD59BDA-22DF-4566-BE8B-121A378995C5}" srcOrd="0" destOrd="0" presId="urn:microsoft.com/office/officeart/2005/8/layout/vList5"/>
    <dgm:cxn modelId="{3124D3EC-9E54-4450-AEE8-5693E3666294}" type="presParOf" srcId="{33FF3D68-54B6-432B-814F-AB5AB98D64C9}" destId="{4B6AE6F3-6D73-4988-BA9D-7CA57CF3C701}" srcOrd="5" destOrd="0" presId="urn:microsoft.com/office/officeart/2005/8/layout/vList5"/>
    <dgm:cxn modelId="{01BDCAEA-7213-4365-85B0-508B177B873F}" type="presParOf" srcId="{33FF3D68-54B6-432B-814F-AB5AB98D64C9}" destId="{08B93D18-8F7C-4D65-AADB-CCA3008589D1}" srcOrd="6" destOrd="0" presId="urn:microsoft.com/office/officeart/2005/8/layout/vList5"/>
    <dgm:cxn modelId="{C294EDD1-37C2-42C9-B71E-5CEA3A4F7CCF}" type="presParOf" srcId="{08B93D18-8F7C-4D65-AADB-CCA3008589D1}" destId="{1623B5F5-9240-4C21-A015-E21E3A2B4744}" srcOrd="0" destOrd="0" presId="urn:microsoft.com/office/officeart/2005/8/layout/vList5"/>
    <dgm:cxn modelId="{C699EAF1-4DE3-469D-A654-6C1A7357452D}" type="presParOf" srcId="{33FF3D68-54B6-432B-814F-AB5AB98D64C9}" destId="{FC9C2F6F-51AE-4611-9F75-18E2F93451DB}" srcOrd="7" destOrd="0" presId="urn:microsoft.com/office/officeart/2005/8/layout/vList5"/>
    <dgm:cxn modelId="{E32F496A-0ECE-42EE-A29A-252AA8704E20}" type="presParOf" srcId="{33FF3D68-54B6-432B-814F-AB5AB98D64C9}" destId="{F6476E34-0010-4245-9751-6ED76F757FDD}" srcOrd="8" destOrd="0" presId="urn:microsoft.com/office/officeart/2005/8/layout/vList5"/>
    <dgm:cxn modelId="{A8E1CBA2-B483-4AD9-AB58-6DA5AB09C030}" type="presParOf" srcId="{F6476E34-0010-4245-9751-6ED76F757FDD}" destId="{FEB4EAA7-5965-437E-BFAE-DA2A4277AECE}" srcOrd="0" destOrd="0" presId="urn:microsoft.com/office/officeart/2005/8/layout/vList5"/>
    <dgm:cxn modelId="{02C3D03A-4225-46D1-94EF-E0C44E09AF15}" type="presParOf" srcId="{33FF3D68-54B6-432B-814F-AB5AB98D64C9}" destId="{8481381F-D665-4D29-8E93-76C7966CA5E2}" srcOrd="9" destOrd="0" presId="urn:microsoft.com/office/officeart/2005/8/layout/vList5"/>
    <dgm:cxn modelId="{66929984-B506-4EEF-96C0-AC4AC35E7486}" type="presParOf" srcId="{33FF3D68-54B6-432B-814F-AB5AB98D64C9}" destId="{177236CB-364A-4015-8CDD-21E9E4E67964}" srcOrd="10" destOrd="0" presId="urn:microsoft.com/office/officeart/2005/8/layout/vList5"/>
    <dgm:cxn modelId="{5A6226FB-2AC4-4856-969B-8004053CA0C4}" type="presParOf" srcId="{177236CB-364A-4015-8CDD-21E9E4E67964}" destId="{EDA9E6AA-2303-461D-B379-28F898EEB1E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EEADDD-5F65-4AFC-ADB2-7E86E248494D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555D25-FB12-4E3B-B145-E50F0ADE95A7}">
      <dgm:prSet/>
      <dgm:spPr/>
      <dgm:t>
        <a:bodyPr/>
        <a:lstStyle/>
        <a:p>
          <a:r>
            <a:rPr lang="en-US" dirty="0"/>
            <a:t>Arithmetic operators</a:t>
          </a:r>
        </a:p>
      </dgm:t>
    </dgm:pt>
    <dgm:pt modelId="{1C60A59C-1602-4981-B38F-EB6058A5024B}" type="parTrans" cxnId="{2CCF2B95-3F6F-41E4-96A5-D18F4F57BB76}">
      <dgm:prSet/>
      <dgm:spPr/>
      <dgm:t>
        <a:bodyPr/>
        <a:lstStyle/>
        <a:p>
          <a:endParaRPr lang="en-US"/>
        </a:p>
      </dgm:t>
    </dgm:pt>
    <dgm:pt modelId="{0188DC68-7F66-409D-AF4F-801E14E92A7D}" type="sibTrans" cxnId="{2CCF2B95-3F6F-41E4-96A5-D18F4F57BB76}">
      <dgm:prSet/>
      <dgm:spPr/>
      <dgm:t>
        <a:bodyPr/>
        <a:lstStyle/>
        <a:p>
          <a:endParaRPr lang="en-US"/>
        </a:p>
      </dgm:t>
    </dgm:pt>
    <dgm:pt modelId="{AD93FD0A-7466-4212-BAB1-6B30C9CB00AE}">
      <dgm:prSet/>
      <dgm:spPr/>
      <dgm:t>
        <a:bodyPr/>
        <a:lstStyle/>
        <a:p>
          <a:r>
            <a:rPr lang="en-US"/>
            <a:t>Logical operators</a:t>
          </a:r>
        </a:p>
      </dgm:t>
    </dgm:pt>
    <dgm:pt modelId="{2D84D3D8-9CB6-4DA7-86B9-649546BE63CB}" type="parTrans" cxnId="{B7F85ADD-402A-448D-809C-4EB2B535158A}">
      <dgm:prSet/>
      <dgm:spPr/>
      <dgm:t>
        <a:bodyPr/>
        <a:lstStyle/>
        <a:p>
          <a:endParaRPr lang="en-US"/>
        </a:p>
      </dgm:t>
    </dgm:pt>
    <dgm:pt modelId="{BA5A6E7C-6743-4B4F-8D61-98E56D216E4A}" type="sibTrans" cxnId="{B7F85ADD-402A-448D-809C-4EB2B535158A}">
      <dgm:prSet/>
      <dgm:spPr/>
      <dgm:t>
        <a:bodyPr/>
        <a:lstStyle/>
        <a:p>
          <a:endParaRPr lang="en-US"/>
        </a:p>
      </dgm:t>
    </dgm:pt>
    <dgm:pt modelId="{54FB36A5-6CE8-4577-8BB3-1E9B2486EC68}">
      <dgm:prSet/>
      <dgm:spPr/>
      <dgm:t>
        <a:bodyPr/>
        <a:lstStyle/>
        <a:p>
          <a:r>
            <a:rPr lang="en-US"/>
            <a:t>Relational operators</a:t>
          </a:r>
        </a:p>
      </dgm:t>
    </dgm:pt>
    <dgm:pt modelId="{0ABF8826-0F85-400E-BBAA-BD73F7123047}" type="parTrans" cxnId="{D55B1478-A2B7-4220-AB50-9DE41DA7F72F}">
      <dgm:prSet/>
      <dgm:spPr/>
      <dgm:t>
        <a:bodyPr/>
        <a:lstStyle/>
        <a:p>
          <a:endParaRPr lang="en-US"/>
        </a:p>
      </dgm:t>
    </dgm:pt>
    <dgm:pt modelId="{154CB248-419D-44F8-86D5-F4FB94BB233E}" type="sibTrans" cxnId="{D55B1478-A2B7-4220-AB50-9DE41DA7F72F}">
      <dgm:prSet/>
      <dgm:spPr/>
      <dgm:t>
        <a:bodyPr/>
        <a:lstStyle/>
        <a:p>
          <a:endParaRPr lang="en-US"/>
        </a:p>
      </dgm:t>
    </dgm:pt>
    <dgm:pt modelId="{BA75A5F6-2D9F-4F70-9DEA-D3EFEC3207D2}">
      <dgm:prSet/>
      <dgm:spPr/>
      <dgm:t>
        <a:bodyPr/>
        <a:lstStyle/>
        <a:p>
          <a:r>
            <a:rPr lang="en-US"/>
            <a:t>Assignment operators</a:t>
          </a:r>
        </a:p>
      </dgm:t>
    </dgm:pt>
    <dgm:pt modelId="{4A74BC6B-9755-4BB8-9415-A156C0D9AA16}" type="parTrans" cxnId="{250ABE7D-FC1A-427E-91D4-6E141C28EC28}">
      <dgm:prSet/>
      <dgm:spPr/>
      <dgm:t>
        <a:bodyPr/>
        <a:lstStyle/>
        <a:p>
          <a:endParaRPr lang="en-US"/>
        </a:p>
      </dgm:t>
    </dgm:pt>
    <dgm:pt modelId="{9DEBB78D-62EA-4A00-9763-B5129900A396}" type="sibTrans" cxnId="{250ABE7D-FC1A-427E-91D4-6E141C28EC28}">
      <dgm:prSet/>
      <dgm:spPr/>
      <dgm:t>
        <a:bodyPr/>
        <a:lstStyle/>
        <a:p>
          <a:endParaRPr lang="en-US"/>
        </a:p>
      </dgm:t>
    </dgm:pt>
    <dgm:pt modelId="{50395A09-58D6-4FFC-B2C7-7DCCDAFA3523}">
      <dgm:prSet/>
      <dgm:spPr/>
      <dgm:t>
        <a:bodyPr/>
        <a:lstStyle/>
        <a:p>
          <a:r>
            <a:rPr lang="en-US"/>
            <a:t>Ternary/conditional operator</a:t>
          </a:r>
        </a:p>
      </dgm:t>
    </dgm:pt>
    <dgm:pt modelId="{ADE8BDD2-D801-48B6-B0ED-BE21BF937558}" type="parTrans" cxnId="{6AE1F75C-7D3D-47F5-BAC9-5F6584B06A15}">
      <dgm:prSet/>
      <dgm:spPr/>
      <dgm:t>
        <a:bodyPr/>
        <a:lstStyle/>
        <a:p>
          <a:endParaRPr lang="en-US"/>
        </a:p>
      </dgm:t>
    </dgm:pt>
    <dgm:pt modelId="{B130324F-8495-4E86-8480-A2A045E2BDAD}" type="sibTrans" cxnId="{6AE1F75C-7D3D-47F5-BAC9-5F6584B06A15}">
      <dgm:prSet/>
      <dgm:spPr/>
      <dgm:t>
        <a:bodyPr/>
        <a:lstStyle/>
        <a:p>
          <a:endParaRPr lang="en-US"/>
        </a:p>
      </dgm:t>
    </dgm:pt>
    <dgm:pt modelId="{FBECA965-4336-45F5-A2AA-2768DC684265}">
      <dgm:prSet/>
      <dgm:spPr/>
      <dgm:t>
        <a:bodyPr/>
        <a:lstStyle/>
        <a:p>
          <a:r>
            <a:rPr lang="en-US" dirty="0"/>
            <a:t>String operator</a:t>
          </a:r>
        </a:p>
      </dgm:t>
    </dgm:pt>
    <dgm:pt modelId="{26CC1ED0-C915-45D9-B989-CB2964D7C3DD}" type="parTrans" cxnId="{DF8925D2-7780-4939-A793-5805E8A374F7}">
      <dgm:prSet/>
      <dgm:spPr/>
      <dgm:t>
        <a:bodyPr/>
        <a:lstStyle/>
        <a:p>
          <a:endParaRPr lang="en-US"/>
        </a:p>
      </dgm:t>
    </dgm:pt>
    <dgm:pt modelId="{82023089-7209-4C2E-8628-CF6E35FC536A}" type="sibTrans" cxnId="{DF8925D2-7780-4939-A793-5805E8A374F7}">
      <dgm:prSet/>
      <dgm:spPr/>
      <dgm:t>
        <a:bodyPr/>
        <a:lstStyle/>
        <a:p>
          <a:endParaRPr lang="en-US"/>
        </a:p>
      </dgm:t>
    </dgm:pt>
    <dgm:pt modelId="{8B75D01A-0E95-4C19-B318-16E2DEE6FF5D}">
      <dgm:prSet/>
      <dgm:spPr/>
      <dgm:t>
        <a:bodyPr/>
        <a:lstStyle/>
        <a:p>
          <a:r>
            <a:rPr lang="en-US" dirty="0"/>
            <a:t>Type Operator</a:t>
          </a:r>
        </a:p>
      </dgm:t>
    </dgm:pt>
    <dgm:pt modelId="{F30738DA-3C6F-420E-B56A-3F2399E46A59}" type="parTrans" cxnId="{8C14CFA4-724E-4835-B1B5-D05217C6A15C}">
      <dgm:prSet/>
      <dgm:spPr/>
      <dgm:t>
        <a:bodyPr/>
        <a:lstStyle/>
        <a:p>
          <a:endParaRPr lang="en-US"/>
        </a:p>
      </dgm:t>
    </dgm:pt>
    <dgm:pt modelId="{D27BB0E7-9490-479E-BC99-088ABD4C8EA9}" type="sibTrans" cxnId="{8C14CFA4-724E-4835-B1B5-D05217C6A15C}">
      <dgm:prSet/>
      <dgm:spPr/>
      <dgm:t>
        <a:bodyPr/>
        <a:lstStyle/>
        <a:p>
          <a:endParaRPr lang="en-US"/>
        </a:p>
      </dgm:t>
    </dgm:pt>
    <dgm:pt modelId="{33FF3D68-54B6-432B-814F-AB5AB98D64C9}" type="pres">
      <dgm:prSet presAssocID="{82EEADDD-5F65-4AFC-ADB2-7E86E248494D}" presName="Name0" presStyleCnt="0">
        <dgm:presLayoutVars>
          <dgm:dir/>
          <dgm:animLvl val="lvl"/>
          <dgm:resizeHandles val="exact"/>
        </dgm:presLayoutVars>
      </dgm:prSet>
      <dgm:spPr/>
    </dgm:pt>
    <dgm:pt modelId="{78EC43A1-2EDB-413C-BFD5-938DC6CEF4F4}" type="pres">
      <dgm:prSet presAssocID="{2A555D25-FB12-4E3B-B145-E50F0ADE95A7}" presName="linNode" presStyleCnt="0"/>
      <dgm:spPr/>
    </dgm:pt>
    <dgm:pt modelId="{C994F62A-F101-40FC-BD83-179DEB1A884B}" type="pres">
      <dgm:prSet presAssocID="{2A555D25-FB12-4E3B-B145-E50F0ADE95A7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B05B2D20-1A01-4E18-AFEA-D3F3FF525DAF}" type="pres">
      <dgm:prSet presAssocID="{0188DC68-7F66-409D-AF4F-801E14E92A7D}" presName="sp" presStyleCnt="0"/>
      <dgm:spPr/>
    </dgm:pt>
    <dgm:pt modelId="{08216333-7F42-41F4-B64D-E9034D7EDDC9}" type="pres">
      <dgm:prSet presAssocID="{AD93FD0A-7466-4212-BAB1-6B30C9CB00AE}" presName="linNode" presStyleCnt="0"/>
      <dgm:spPr/>
    </dgm:pt>
    <dgm:pt modelId="{DD73BFB1-7592-453E-944B-5AA614C064CC}" type="pres">
      <dgm:prSet presAssocID="{AD93FD0A-7466-4212-BAB1-6B30C9CB00AE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D2F03B8F-5A3E-4CC9-BB88-35405E166B2E}" type="pres">
      <dgm:prSet presAssocID="{BA5A6E7C-6743-4B4F-8D61-98E56D216E4A}" presName="sp" presStyleCnt="0"/>
      <dgm:spPr/>
    </dgm:pt>
    <dgm:pt modelId="{B8D808B6-F472-4EDD-A3AF-8BD0A4A46C59}" type="pres">
      <dgm:prSet presAssocID="{54FB36A5-6CE8-4577-8BB3-1E9B2486EC68}" presName="linNode" presStyleCnt="0"/>
      <dgm:spPr/>
    </dgm:pt>
    <dgm:pt modelId="{FB2F8376-0323-46A3-8953-F6EF74C6FD49}" type="pres">
      <dgm:prSet presAssocID="{54FB36A5-6CE8-4577-8BB3-1E9B2486EC68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DA727A4-CB68-4B42-93E1-365F7C840020}" type="pres">
      <dgm:prSet presAssocID="{154CB248-419D-44F8-86D5-F4FB94BB233E}" presName="sp" presStyleCnt="0"/>
      <dgm:spPr/>
    </dgm:pt>
    <dgm:pt modelId="{580ED7EB-0531-406C-B041-FD9C1934F06A}" type="pres">
      <dgm:prSet presAssocID="{BA75A5F6-2D9F-4F70-9DEA-D3EFEC3207D2}" presName="linNode" presStyleCnt="0"/>
      <dgm:spPr/>
    </dgm:pt>
    <dgm:pt modelId="{AB1A3C50-48ED-4A0B-A28F-FB635292238A}" type="pres">
      <dgm:prSet presAssocID="{BA75A5F6-2D9F-4F70-9DEA-D3EFEC3207D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02A1858-5B58-439C-8FFF-30C1528B5622}" type="pres">
      <dgm:prSet presAssocID="{9DEBB78D-62EA-4A00-9763-B5129900A396}" presName="sp" presStyleCnt="0"/>
      <dgm:spPr/>
    </dgm:pt>
    <dgm:pt modelId="{7E183DAB-BAE2-447B-AADB-F0B2A2346404}" type="pres">
      <dgm:prSet presAssocID="{50395A09-58D6-4FFC-B2C7-7DCCDAFA3523}" presName="linNode" presStyleCnt="0"/>
      <dgm:spPr/>
    </dgm:pt>
    <dgm:pt modelId="{78EFD6A1-029B-4C2A-AAF2-F456EB7EFBED}" type="pres">
      <dgm:prSet presAssocID="{50395A09-58D6-4FFC-B2C7-7DCCDAFA352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27C9C925-AE70-4234-A18B-29F47E41514E}" type="pres">
      <dgm:prSet presAssocID="{B130324F-8495-4E86-8480-A2A045E2BDAD}" presName="sp" presStyleCnt="0"/>
      <dgm:spPr/>
    </dgm:pt>
    <dgm:pt modelId="{7898E351-86CE-42BC-AAD5-C7CAA9CCFC36}" type="pres">
      <dgm:prSet presAssocID="{FBECA965-4336-45F5-A2AA-2768DC684265}" presName="linNode" presStyleCnt="0"/>
      <dgm:spPr/>
    </dgm:pt>
    <dgm:pt modelId="{BF6F7E34-9C0F-487C-9F30-5C40E3E745CD}" type="pres">
      <dgm:prSet presAssocID="{FBECA965-4336-45F5-A2AA-2768DC68426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4A46E826-745F-4E13-A4C4-E498A20AAE69}" type="pres">
      <dgm:prSet presAssocID="{82023089-7209-4C2E-8628-CF6E35FC536A}" presName="sp" presStyleCnt="0"/>
      <dgm:spPr/>
    </dgm:pt>
    <dgm:pt modelId="{B8CF8FBE-5A64-42D7-8EE8-9DF82E412D80}" type="pres">
      <dgm:prSet presAssocID="{8B75D01A-0E95-4C19-B318-16E2DEE6FF5D}" presName="linNode" presStyleCnt="0"/>
      <dgm:spPr/>
    </dgm:pt>
    <dgm:pt modelId="{16B87746-E7C0-4527-855B-4EF97E22CA56}" type="pres">
      <dgm:prSet presAssocID="{8B75D01A-0E95-4C19-B318-16E2DEE6FF5D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C8C8E702-5F7F-4193-8F24-C1EEC76491DC}" type="presOf" srcId="{2A555D25-FB12-4E3B-B145-E50F0ADE95A7}" destId="{C994F62A-F101-40FC-BD83-179DEB1A884B}" srcOrd="0" destOrd="0" presId="urn:microsoft.com/office/officeart/2005/8/layout/vList5"/>
    <dgm:cxn modelId="{F4B81F0B-27E3-42CE-BF80-96F6F91AF7CC}" type="presOf" srcId="{BA75A5F6-2D9F-4F70-9DEA-D3EFEC3207D2}" destId="{AB1A3C50-48ED-4A0B-A28F-FB635292238A}" srcOrd="0" destOrd="0" presId="urn:microsoft.com/office/officeart/2005/8/layout/vList5"/>
    <dgm:cxn modelId="{1E7E580C-C75B-46AC-A16A-A1067E8690B0}" type="presOf" srcId="{82EEADDD-5F65-4AFC-ADB2-7E86E248494D}" destId="{33FF3D68-54B6-432B-814F-AB5AB98D64C9}" srcOrd="0" destOrd="0" presId="urn:microsoft.com/office/officeart/2005/8/layout/vList5"/>
    <dgm:cxn modelId="{46C2B610-2CB9-410B-B94A-B3D03D7AC57E}" type="presOf" srcId="{54FB36A5-6CE8-4577-8BB3-1E9B2486EC68}" destId="{FB2F8376-0323-46A3-8953-F6EF74C6FD49}" srcOrd="0" destOrd="0" presId="urn:microsoft.com/office/officeart/2005/8/layout/vList5"/>
    <dgm:cxn modelId="{B513A515-CA96-4ED7-9C5D-3F69AF39248B}" type="presOf" srcId="{AD93FD0A-7466-4212-BAB1-6B30C9CB00AE}" destId="{DD73BFB1-7592-453E-944B-5AA614C064CC}" srcOrd="0" destOrd="0" presId="urn:microsoft.com/office/officeart/2005/8/layout/vList5"/>
    <dgm:cxn modelId="{E16A373B-E030-4B5B-9E7C-3C35FF72EBD0}" type="presOf" srcId="{50395A09-58D6-4FFC-B2C7-7DCCDAFA3523}" destId="{78EFD6A1-029B-4C2A-AAF2-F456EB7EFBED}" srcOrd="0" destOrd="0" presId="urn:microsoft.com/office/officeart/2005/8/layout/vList5"/>
    <dgm:cxn modelId="{6AE1F75C-7D3D-47F5-BAC9-5F6584B06A15}" srcId="{82EEADDD-5F65-4AFC-ADB2-7E86E248494D}" destId="{50395A09-58D6-4FFC-B2C7-7DCCDAFA3523}" srcOrd="4" destOrd="0" parTransId="{ADE8BDD2-D801-48B6-B0ED-BE21BF937558}" sibTransId="{B130324F-8495-4E86-8480-A2A045E2BDAD}"/>
    <dgm:cxn modelId="{D55B1478-A2B7-4220-AB50-9DE41DA7F72F}" srcId="{82EEADDD-5F65-4AFC-ADB2-7E86E248494D}" destId="{54FB36A5-6CE8-4577-8BB3-1E9B2486EC68}" srcOrd="2" destOrd="0" parTransId="{0ABF8826-0F85-400E-BBAA-BD73F7123047}" sibTransId="{154CB248-419D-44F8-86D5-F4FB94BB233E}"/>
    <dgm:cxn modelId="{250ABE7D-FC1A-427E-91D4-6E141C28EC28}" srcId="{82EEADDD-5F65-4AFC-ADB2-7E86E248494D}" destId="{BA75A5F6-2D9F-4F70-9DEA-D3EFEC3207D2}" srcOrd="3" destOrd="0" parTransId="{4A74BC6B-9755-4BB8-9415-A156C0D9AA16}" sibTransId="{9DEBB78D-62EA-4A00-9763-B5129900A396}"/>
    <dgm:cxn modelId="{2CCF2B95-3F6F-41E4-96A5-D18F4F57BB76}" srcId="{82EEADDD-5F65-4AFC-ADB2-7E86E248494D}" destId="{2A555D25-FB12-4E3B-B145-E50F0ADE95A7}" srcOrd="0" destOrd="0" parTransId="{1C60A59C-1602-4981-B38F-EB6058A5024B}" sibTransId="{0188DC68-7F66-409D-AF4F-801E14E92A7D}"/>
    <dgm:cxn modelId="{8C14CFA4-724E-4835-B1B5-D05217C6A15C}" srcId="{82EEADDD-5F65-4AFC-ADB2-7E86E248494D}" destId="{8B75D01A-0E95-4C19-B318-16E2DEE6FF5D}" srcOrd="6" destOrd="0" parTransId="{F30738DA-3C6F-420E-B56A-3F2399E46A59}" sibTransId="{D27BB0E7-9490-479E-BC99-088ABD4C8EA9}"/>
    <dgm:cxn modelId="{7839CEB2-4B6A-436F-BEE0-B25C10A64085}" type="presOf" srcId="{8B75D01A-0E95-4C19-B318-16E2DEE6FF5D}" destId="{16B87746-E7C0-4527-855B-4EF97E22CA56}" srcOrd="0" destOrd="0" presId="urn:microsoft.com/office/officeart/2005/8/layout/vList5"/>
    <dgm:cxn modelId="{D32B23C2-0427-41AF-A862-B5E935833A00}" type="presOf" srcId="{FBECA965-4336-45F5-A2AA-2768DC684265}" destId="{BF6F7E34-9C0F-487C-9F30-5C40E3E745CD}" srcOrd="0" destOrd="0" presId="urn:microsoft.com/office/officeart/2005/8/layout/vList5"/>
    <dgm:cxn modelId="{DF8925D2-7780-4939-A793-5805E8A374F7}" srcId="{82EEADDD-5F65-4AFC-ADB2-7E86E248494D}" destId="{FBECA965-4336-45F5-A2AA-2768DC684265}" srcOrd="5" destOrd="0" parTransId="{26CC1ED0-C915-45D9-B989-CB2964D7C3DD}" sibTransId="{82023089-7209-4C2E-8628-CF6E35FC536A}"/>
    <dgm:cxn modelId="{B7F85ADD-402A-448D-809C-4EB2B535158A}" srcId="{82EEADDD-5F65-4AFC-ADB2-7E86E248494D}" destId="{AD93FD0A-7466-4212-BAB1-6B30C9CB00AE}" srcOrd="1" destOrd="0" parTransId="{2D84D3D8-9CB6-4DA7-86B9-649546BE63CB}" sibTransId="{BA5A6E7C-6743-4B4F-8D61-98E56D216E4A}"/>
    <dgm:cxn modelId="{93287D12-E008-4367-B569-716CDF59671D}" type="presParOf" srcId="{33FF3D68-54B6-432B-814F-AB5AB98D64C9}" destId="{78EC43A1-2EDB-413C-BFD5-938DC6CEF4F4}" srcOrd="0" destOrd="0" presId="urn:microsoft.com/office/officeart/2005/8/layout/vList5"/>
    <dgm:cxn modelId="{2B6C6D8E-1EB3-4643-99C5-8C919836F26F}" type="presParOf" srcId="{78EC43A1-2EDB-413C-BFD5-938DC6CEF4F4}" destId="{C994F62A-F101-40FC-BD83-179DEB1A884B}" srcOrd="0" destOrd="0" presId="urn:microsoft.com/office/officeart/2005/8/layout/vList5"/>
    <dgm:cxn modelId="{7AF8407A-8843-473E-99FB-46F527A58A05}" type="presParOf" srcId="{33FF3D68-54B6-432B-814F-AB5AB98D64C9}" destId="{B05B2D20-1A01-4E18-AFEA-D3F3FF525DAF}" srcOrd="1" destOrd="0" presId="urn:microsoft.com/office/officeart/2005/8/layout/vList5"/>
    <dgm:cxn modelId="{ED2F6602-2374-4435-B399-7D1A094AEEC1}" type="presParOf" srcId="{33FF3D68-54B6-432B-814F-AB5AB98D64C9}" destId="{08216333-7F42-41F4-B64D-E9034D7EDDC9}" srcOrd="2" destOrd="0" presId="urn:microsoft.com/office/officeart/2005/8/layout/vList5"/>
    <dgm:cxn modelId="{D7D32CF9-6AD3-44A9-A62B-C372C0A03B8B}" type="presParOf" srcId="{08216333-7F42-41F4-B64D-E9034D7EDDC9}" destId="{DD73BFB1-7592-453E-944B-5AA614C064CC}" srcOrd="0" destOrd="0" presId="urn:microsoft.com/office/officeart/2005/8/layout/vList5"/>
    <dgm:cxn modelId="{B27F681B-6392-4301-B6BD-ADC8FDB33A39}" type="presParOf" srcId="{33FF3D68-54B6-432B-814F-AB5AB98D64C9}" destId="{D2F03B8F-5A3E-4CC9-BB88-35405E166B2E}" srcOrd="3" destOrd="0" presId="urn:microsoft.com/office/officeart/2005/8/layout/vList5"/>
    <dgm:cxn modelId="{8A6C0EA7-1937-4190-9CF9-932EE0A9286F}" type="presParOf" srcId="{33FF3D68-54B6-432B-814F-AB5AB98D64C9}" destId="{B8D808B6-F472-4EDD-A3AF-8BD0A4A46C59}" srcOrd="4" destOrd="0" presId="urn:microsoft.com/office/officeart/2005/8/layout/vList5"/>
    <dgm:cxn modelId="{31AB2806-A21C-4F20-8894-EF4EF1ED40CC}" type="presParOf" srcId="{B8D808B6-F472-4EDD-A3AF-8BD0A4A46C59}" destId="{FB2F8376-0323-46A3-8953-F6EF74C6FD49}" srcOrd="0" destOrd="0" presId="urn:microsoft.com/office/officeart/2005/8/layout/vList5"/>
    <dgm:cxn modelId="{69EC4872-E462-46FB-9EF6-DC882245B9EA}" type="presParOf" srcId="{33FF3D68-54B6-432B-814F-AB5AB98D64C9}" destId="{7DA727A4-CB68-4B42-93E1-365F7C840020}" srcOrd="5" destOrd="0" presId="urn:microsoft.com/office/officeart/2005/8/layout/vList5"/>
    <dgm:cxn modelId="{1B6A6588-5B31-476F-A2A2-EE7057A0D9AC}" type="presParOf" srcId="{33FF3D68-54B6-432B-814F-AB5AB98D64C9}" destId="{580ED7EB-0531-406C-B041-FD9C1934F06A}" srcOrd="6" destOrd="0" presId="urn:microsoft.com/office/officeart/2005/8/layout/vList5"/>
    <dgm:cxn modelId="{4FD0BA1F-3D7B-4D5C-838A-A7E4C998DE69}" type="presParOf" srcId="{580ED7EB-0531-406C-B041-FD9C1934F06A}" destId="{AB1A3C50-48ED-4A0B-A28F-FB635292238A}" srcOrd="0" destOrd="0" presId="urn:microsoft.com/office/officeart/2005/8/layout/vList5"/>
    <dgm:cxn modelId="{82134E11-82D3-4851-990C-6CEC0463A02C}" type="presParOf" srcId="{33FF3D68-54B6-432B-814F-AB5AB98D64C9}" destId="{902A1858-5B58-439C-8FFF-30C1528B5622}" srcOrd="7" destOrd="0" presId="urn:microsoft.com/office/officeart/2005/8/layout/vList5"/>
    <dgm:cxn modelId="{F3C176CE-73F5-4E43-9859-3E177AF83711}" type="presParOf" srcId="{33FF3D68-54B6-432B-814F-AB5AB98D64C9}" destId="{7E183DAB-BAE2-447B-AADB-F0B2A2346404}" srcOrd="8" destOrd="0" presId="urn:microsoft.com/office/officeart/2005/8/layout/vList5"/>
    <dgm:cxn modelId="{974A776F-E7BB-4B46-95F8-893A3155C0BE}" type="presParOf" srcId="{7E183DAB-BAE2-447B-AADB-F0B2A2346404}" destId="{78EFD6A1-029B-4C2A-AAF2-F456EB7EFBED}" srcOrd="0" destOrd="0" presId="urn:microsoft.com/office/officeart/2005/8/layout/vList5"/>
    <dgm:cxn modelId="{0AA2D39F-B52E-4C72-A68D-B4313FB3ADC2}" type="presParOf" srcId="{33FF3D68-54B6-432B-814F-AB5AB98D64C9}" destId="{27C9C925-AE70-4234-A18B-29F47E41514E}" srcOrd="9" destOrd="0" presId="urn:microsoft.com/office/officeart/2005/8/layout/vList5"/>
    <dgm:cxn modelId="{51C5881E-8948-47EE-B300-A8F360616C9A}" type="presParOf" srcId="{33FF3D68-54B6-432B-814F-AB5AB98D64C9}" destId="{7898E351-86CE-42BC-AAD5-C7CAA9CCFC36}" srcOrd="10" destOrd="0" presId="urn:microsoft.com/office/officeart/2005/8/layout/vList5"/>
    <dgm:cxn modelId="{798CF467-6116-4C79-B932-D696584B6F62}" type="presParOf" srcId="{7898E351-86CE-42BC-AAD5-C7CAA9CCFC36}" destId="{BF6F7E34-9C0F-487C-9F30-5C40E3E745CD}" srcOrd="0" destOrd="0" presId="urn:microsoft.com/office/officeart/2005/8/layout/vList5"/>
    <dgm:cxn modelId="{B225F736-23CD-446F-9CFD-308CCD0C2F87}" type="presParOf" srcId="{33FF3D68-54B6-432B-814F-AB5AB98D64C9}" destId="{4A46E826-745F-4E13-A4C4-E498A20AAE69}" srcOrd="11" destOrd="0" presId="urn:microsoft.com/office/officeart/2005/8/layout/vList5"/>
    <dgm:cxn modelId="{5E4CCB40-BE2A-44BB-8283-FD678BF98BBD}" type="presParOf" srcId="{33FF3D68-54B6-432B-814F-AB5AB98D64C9}" destId="{B8CF8FBE-5A64-42D7-8EE8-9DF82E412D80}" srcOrd="12" destOrd="0" presId="urn:microsoft.com/office/officeart/2005/8/layout/vList5"/>
    <dgm:cxn modelId="{0CA9EA34-F596-4D1C-90D1-0EA1CE59C970}" type="presParOf" srcId="{B8CF8FBE-5A64-42D7-8EE8-9DF82E412D80}" destId="{16B87746-E7C0-4527-855B-4EF97E22CA5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EEADDD-5F65-4AFC-ADB2-7E86E248494D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EBF89F-49FD-4D75-BDB6-28AA2E0BA913}">
      <dgm:prSet/>
      <dgm:spPr/>
      <dgm:t>
        <a:bodyPr/>
        <a:lstStyle/>
        <a:p>
          <a:r>
            <a:rPr lang="en-IN" dirty="0"/>
            <a:t>If</a:t>
          </a:r>
          <a:endParaRPr lang="en-US" dirty="0"/>
        </a:p>
      </dgm:t>
    </dgm:pt>
    <dgm:pt modelId="{314B965B-5124-41CB-83BA-A68329534832}" type="parTrans" cxnId="{B7450909-4EB5-46C1-B815-78D5D6BCE1D2}">
      <dgm:prSet/>
      <dgm:spPr/>
      <dgm:t>
        <a:bodyPr/>
        <a:lstStyle/>
        <a:p>
          <a:endParaRPr lang="en-US"/>
        </a:p>
      </dgm:t>
    </dgm:pt>
    <dgm:pt modelId="{AFDC21B4-6E9B-426B-AC7A-E2F4872D2B5E}" type="sibTrans" cxnId="{B7450909-4EB5-46C1-B815-78D5D6BCE1D2}">
      <dgm:prSet/>
      <dgm:spPr/>
      <dgm:t>
        <a:bodyPr/>
        <a:lstStyle/>
        <a:p>
          <a:endParaRPr lang="en-US"/>
        </a:p>
      </dgm:t>
    </dgm:pt>
    <dgm:pt modelId="{79AF4375-DF5C-4B59-91A6-DBA195C3E523}">
      <dgm:prSet/>
      <dgm:spPr/>
      <dgm:t>
        <a:bodyPr/>
        <a:lstStyle/>
        <a:p>
          <a:r>
            <a:rPr lang="en-IN" dirty="0"/>
            <a:t>If… else</a:t>
          </a:r>
          <a:endParaRPr lang="en-US" dirty="0"/>
        </a:p>
      </dgm:t>
    </dgm:pt>
    <dgm:pt modelId="{EE7F4C91-D4F2-49A4-A3A3-974BBA3F8BFD}" type="parTrans" cxnId="{54D0C953-D735-4706-8703-477860CD979E}">
      <dgm:prSet/>
      <dgm:spPr/>
      <dgm:t>
        <a:bodyPr/>
        <a:lstStyle/>
        <a:p>
          <a:endParaRPr lang="en-US"/>
        </a:p>
      </dgm:t>
    </dgm:pt>
    <dgm:pt modelId="{C62AAB8D-81C8-4DDD-B235-FB1CEFE0CC26}" type="sibTrans" cxnId="{54D0C953-D735-4706-8703-477860CD979E}">
      <dgm:prSet/>
      <dgm:spPr/>
      <dgm:t>
        <a:bodyPr/>
        <a:lstStyle/>
        <a:p>
          <a:endParaRPr lang="en-US"/>
        </a:p>
      </dgm:t>
    </dgm:pt>
    <dgm:pt modelId="{0D344FEB-94CD-49BB-B16D-76E80BE1D0B8}">
      <dgm:prSet/>
      <dgm:spPr/>
      <dgm:t>
        <a:bodyPr/>
        <a:lstStyle/>
        <a:p>
          <a:r>
            <a:rPr lang="en-IN" dirty="0"/>
            <a:t>switch</a:t>
          </a:r>
          <a:endParaRPr lang="en-US" dirty="0"/>
        </a:p>
      </dgm:t>
    </dgm:pt>
    <dgm:pt modelId="{DBBCAA04-166D-4B9E-A891-501B8160B3A8}" type="parTrans" cxnId="{1C144BB9-8AAB-4C83-98E3-10BC8EE2D838}">
      <dgm:prSet/>
      <dgm:spPr/>
      <dgm:t>
        <a:bodyPr/>
        <a:lstStyle/>
        <a:p>
          <a:endParaRPr lang="en-US"/>
        </a:p>
      </dgm:t>
    </dgm:pt>
    <dgm:pt modelId="{8F30705C-B19A-400E-885C-3CB11372F2B0}" type="sibTrans" cxnId="{1C144BB9-8AAB-4C83-98E3-10BC8EE2D838}">
      <dgm:prSet/>
      <dgm:spPr/>
      <dgm:t>
        <a:bodyPr/>
        <a:lstStyle/>
        <a:p>
          <a:endParaRPr lang="en-US"/>
        </a:p>
      </dgm:t>
    </dgm:pt>
    <dgm:pt modelId="{33FF3D68-54B6-432B-814F-AB5AB98D64C9}" type="pres">
      <dgm:prSet presAssocID="{82EEADDD-5F65-4AFC-ADB2-7E86E248494D}" presName="Name0" presStyleCnt="0">
        <dgm:presLayoutVars>
          <dgm:dir/>
          <dgm:animLvl val="lvl"/>
          <dgm:resizeHandles val="exact"/>
        </dgm:presLayoutVars>
      </dgm:prSet>
      <dgm:spPr/>
    </dgm:pt>
    <dgm:pt modelId="{58267A15-19F1-454E-8C0F-70600E7C5543}" type="pres">
      <dgm:prSet presAssocID="{FCEBF89F-49FD-4D75-BDB6-28AA2E0BA913}" presName="linNode" presStyleCnt="0"/>
      <dgm:spPr/>
    </dgm:pt>
    <dgm:pt modelId="{FCC252C1-BA3E-493D-B67B-ABC0B13D4A99}" type="pres">
      <dgm:prSet presAssocID="{FCEBF89F-49FD-4D75-BDB6-28AA2E0BA91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D5C712C-9027-47D6-8F5D-57825C43265A}" type="pres">
      <dgm:prSet presAssocID="{AFDC21B4-6E9B-426B-AC7A-E2F4872D2B5E}" presName="sp" presStyleCnt="0"/>
      <dgm:spPr/>
    </dgm:pt>
    <dgm:pt modelId="{BF9530FF-26BC-463C-A91F-21BAF0CE0A2B}" type="pres">
      <dgm:prSet presAssocID="{79AF4375-DF5C-4B59-91A6-DBA195C3E523}" presName="linNode" presStyleCnt="0"/>
      <dgm:spPr/>
    </dgm:pt>
    <dgm:pt modelId="{2FFE93A4-8320-479F-819F-556478095879}" type="pres">
      <dgm:prSet presAssocID="{79AF4375-DF5C-4B59-91A6-DBA195C3E52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911623F-B6A2-4BCC-859C-F3850B137DC8}" type="pres">
      <dgm:prSet presAssocID="{C62AAB8D-81C8-4DDD-B235-FB1CEFE0CC26}" presName="sp" presStyleCnt="0"/>
      <dgm:spPr/>
    </dgm:pt>
    <dgm:pt modelId="{F394BC6B-F9B5-45E2-9264-A706659A3FF1}" type="pres">
      <dgm:prSet presAssocID="{0D344FEB-94CD-49BB-B16D-76E80BE1D0B8}" presName="linNode" presStyleCnt="0"/>
      <dgm:spPr/>
    </dgm:pt>
    <dgm:pt modelId="{BAD59BDA-22DF-4566-BE8B-121A378995C5}" type="pres">
      <dgm:prSet presAssocID="{0D344FEB-94CD-49BB-B16D-76E80BE1D0B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7450909-4EB5-46C1-B815-78D5D6BCE1D2}" srcId="{82EEADDD-5F65-4AFC-ADB2-7E86E248494D}" destId="{FCEBF89F-49FD-4D75-BDB6-28AA2E0BA913}" srcOrd="0" destOrd="0" parTransId="{314B965B-5124-41CB-83BA-A68329534832}" sibTransId="{AFDC21B4-6E9B-426B-AC7A-E2F4872D2B5E}"/>
    <dgm:cxn modelId="{1E7E580C-C75B-46AC-A16A-A1067E8690B0}" type="presOf" srcId="{82EEADDD-5F65-4AFC-ADB2-7E86E248494D}" destId="{33FF3D68-54B6-432B-814F-AB5AB98D64C9}" srcOrd="0" destOrd="0" presId="urn:microsoft.com/office/officeart/2005/8/layout/vList5"/>
    <dgm:cxn modelId="{A4C2753A-33FD-4ABE-BB9E-4BC03BB7F567}" type="presOf" srcId="{79AF4375-DF5C-4B59-91A6-DBA195C3E523}" destId="{2FFE93A4-8320-479F-819F-556478095879}" srcOrd="0" destOrd="0" presId="urn:microsoft.com/office/officeart/2005/8/layout/vList5"/>
    <dgm:cxn modelId="{54D0C953-D735-4706-8703-477860CD979E}" srcId="{82EEADDD-5F65-4AFC-ADB2-7E86E248494D}" destId="{79AF4375-DF5C-4B59-91A6-DBA195C3E523}" srcOrd="1" destOrd="0" parTransId="{EE7F4C91-D4F2-49A4-A3A3-974BBA3F8BFD}" sibTransId="{C62AAB8D-81C8-4DDD-B235-FB1CEFE0CC26}"/>
    <dgm:cxn modelId="{68ACEE8B-563E-41FA-BB68-39660165DF42}" type="presOf" srcId="{0D344FEB-94CD-49BB-B16D-76E80BE1D0B8}" destId="{BAD59BDA-22DF-4566-BE8B-121A378995C5}" srcOrd="0" destOrd="0" presId="urn:microsoft.com/office/officeart/2005/8/layout/vList5"/>
    <dgm:cxn modelId="{1C144BB9-8AAB-4C83-98E3-10BC8EE2D838}" srcId="{82EEADDD-5F65-4AFC-ADB2-7E86E248494D}" destId="{0D344FEB-94CD-49BB-B16D-76E80BE1D0B8}" srcOrd="2" destOrd="0" parTransId="{DBBCAA04-166D-4B9E-A891-501B8160B3A8}" sibTransId="{8F30705C-B19A-400E-885C-3CB11372F2B0}"/>
    <dgm:cxn modelId="{C00979BC-7D0A-41BE-B3E9-6FC7E9B6A1B1}" type="presOf" srcId="{FCEBF89F-49FD-4D75-BDB6-28AA2E0BA913}" destId="{FCC252C1-BA3E-493D-B67B-ABC0B13D4A99}" srcOrd="0" destOrd="0" presId="urn:microsoft.com/office/officeart/2005/8/layout/vList5"/>
    <dgm:cxn modelId="{DFDB3BE4-D921-4794-936B-CE68A9DF00BC}" type="presParOf" srcId="{33FF3D68-54B6-432B-814F-AB5AB98D64C9}" destId="{58267A15-19F1-454E-8C0F-70600E7C5543}" srcOrd="0" destOrd="0" presId="urn:microsoft.com/office/officeart/2005/8/layout/vList5"/>
    <dgm:cxn modelId="{0DE40DEF-0D30-4D95-81B5-70AA26A18C70}" type="presParOf" srcId="{58267A15-19F1-454E-8C0F-70600E7C5543}" destId="{FCC252C1-BA3E-493D-B67B-ABC0B13D4A99}" srcOrd="0" destOrd="0" presId="urn:microsoft.com/office/officeart/2005/8/layout/vList5"/>
    <dgm:cxn modelId="{82A02920-572E-4845-B39A-4322B5296202}" type="presParOf" srcId="{33FF3D68-54B6-432B-814F-AB5AB98D64C9}" destId="{ED5C712C-9027-47D6-8F5D-57825C43265A}" srcOrd="1" destOrd="0" presId="urn:microsoft.com/office/officeart/2005/8/layout/vList5"/>
    <dgm:cxn modelId="{F2B20BC1-49D8-448D-8850-D11BAB03C9BA}" type="presParOf" srcId="{33FF3D68-54B6-432B-814F-AB5AB98D64C9}" destId="{BF9530FF-26BC-463C-A91F-21BAF0CE0A2B}" srcOrd="2" destOrd="0" presId="urn:microsoft.com/office/officeart/2005/8/layout/vList5"/>
    <dgm:cxn modelId="{9EFE75C8-51FD-42EF-BD67-AAE024D16F51}" type="presParOf" srcId="{BF9530FF-26BC-463C-A91F-21BAF0CE0A2B}" destId="{2FFE93A4-8320-479F-819F-556478095879}" srcOrd="0" destOrd="0" presId="urn:microsoft.com/office/officeart/2005/8/layout/vList5"/>
    <dgm:cxn modelId="{A33B53C2-4B26-4B1E-8FBB-9FF25A13DD6E}" type="presParOf" srcId="{33FF3D68-54B6-432B-814F-AB5AB98D64C9}" destId="{2911623F-B6A2-4BCC-859C-F3850B137DC8}" srcOrd="3" destOrd="0" presId="urn:microsoft.com/office/officeart/2005/8/layout/vList5"/>
    <dgm:cxn modelId="{B18668FC-FB88-45C6-9C6E-5FEDA09B103A}" type="presParOf" srcId="{33FF3D68-54B6-432B-814F-AB5AB98D64C9}" destId="{F394BC6B-F9B5-45E2-9264-A706659A3FF1}" srcOrd="4" destOrd="0" presId="urn:microsoft.com/office/officeart/2005/8/layout/vList5"/>
    <dgm:cxn modelId="{FA770F0A-937F-4198-8342-AF4037AB3B3D}" type="presParOf" srcId="{F394BC6B-F9B5-45E2-9264-A706659A3FF1}" destId="{BAD59BDA-22DF-4566-BE8B-121A378995C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EEADDD-5F65-4AFC-ADB2-7E86E248494D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EBF89F-49FD-4D75-BDB6-28AA2E0BA913}">
      <dgm:prSet/>
      <dgm:spPr/>
      <dgm:t>
        <a:bodyPr/>
        <a:lstStyle/>
        <a:p>
          <a:r>
            <a:rPr lang="en-US" dirty="0"/>
            <a:t>for</a:t>
          </a:r>
        </a:p>
      </dgm:t>
    </dgm:pt>
    <dgm:pt modelId="{314B965B-5124-41CB-83BA-A68329534832}" type="parTrans" cxnId="{B7450909-4EB5-46C1-B815-78D5D6BCE1D2}">
      <dgm:prSet/>
      <dgm:spPr/>
      <dgm:t>
        <a:bodyPr/>
        <a:lstStyle/>
        <a:p>
          <a:endParaRPr lang="en-US"/>
        </a:p>
      </dgm:t>
    </dgm:pt>
    <dgm:pt modelId="{AFDC21B4-6E9B-426B-AC7A-E2F4872D2B5E}" type="sibTrans" cxnId="{B7450909-4EB5-46C1-B815-78D5D6BCE1D2}">
      <dgm:prSet/>
      <dgm:spPr/>
      <dgm:t>
        <a:bodyPr/>
        <a:lstStyle/>
        <a:p>
          <a:endParaRPr lang="en-US"/>
        </a:p>
      </dgm:t>
    </dgm:pt>
    <dgm:pt modelId="{79AF4375-DF5C-4B59-91A6-DBA195C3E523}">
      <dgm:prSet/>
      <dgm:spPr/>
      <dgm:t>
        <a:bodyPr/>
        <a:lstStyle/>
        <a:p>
          <a:r>
            <a:rPr lang="en-IN" dirty="0"/>
            <a:t>while</a:t>
          </a:r>
          <a:endParaRPr lang="en-US" dirty="0"/>
        </a:p>
      </dgm:t>
    </dgm:pt>
    <dgm:pt modelId="{EE7F4C91-D4F2-49A4-A3A3-974BBA3F8BFD}" type="parTrans" cxnId="{54D0C953-D735-4706-8703-477860CD979E}">
      <dgm:prSet/>
      <dgm:spPr/>
      <dgm:t>
        <a:bodyPr/>
        <a:lstStyle/>
        <a:p>
          <a:endParaRPr lang="en-US"/>
        </a:p>
      </dgm:t>
    </dgm:pt>
    <dgm:pt modelId="{C62AAB8D-81C8-4DDD-B235-FB1CEFE0CC26}" type="sibTrans" cxnId="{54D0C953-D735-4706-8703-477860CD979E}">
      <dgm:prSet/>
      <dgm:spPr/>
      <dgm:t>
        <a:bodyPr/>
        <a:lstStyle/>
        <a:p>
          <a:endParaRPr lang="en-US"/>
        </a:p>
      </dgm:t>
    </dgm:pt>
    <dgm:pt modelId="{0D344FEB-94CD-49BB-B16D-76E80BE1D0B8}">
      <dgm:prSet/>
      <dgm:spPr/>
      <dgm:t>
        <a:bodyPr/>
        <a:lstStyle/>
        <a:p>
          <a:r>
            <a:rPr lang="en-US" dirty="0" err="1"/>
            <a:t>Do..while</a:t>
          </a:r>
          <a:endParaRPr lang="en-US" dirty="0"/>
        </a:p>
      </dgm:t>
    </dgm:pt>
    <dgm:pt modelId="{DBBCAA04-166D-4B9E-A891-501B8160B3A8}" type="parTrans" cxnId="{1C144BB9-8AAB-4C83-98E3-10BC8EE2D838}">
      <dgm:prSet/>
      <dgm:spPr/>
      <dgm:t>
        <a:bodyPr/>
        <a:lstStyle/>
        <a:p>
          <a:endParaRPr lang="en-US"/>
        </a:p>
      </dgm:t>
    </dgm:pt>
    <dgm:pt modelId="{8F30705C-B19A-400E-885C-3CB11372F2B0}" type="sibTrans" cxnId="{1C144BB9-8AAB-4C83-98E3-10BC8EE2D838}">
      <dgm:prSet/>
      <dgm:spPr/>
      <dgm:t>
        <a:bodyPr/>
        <a:lstStyle/>
        <a:p>
          <a:endParaRPr lang="en-US"/>
        </a:p>
      </dgm:t>
    </dgm:pt>
    <dgm:pt modelId="{33FF3D68-54B6-432B-814F-AB5AB98D64C9}" type="pres">
      <dgm:prSet presAssocID="{82EEADDD-5F65-4AFC-ADB2-7E86E248494D}" presName="Name0" presStyleCnt="0">
        <dgm:presLayoutVars>
          <dgm:dir/>
          <dgm:animLvl val="lvl"/>
          <dgm:resizeHandles val="exact"/>
        </dgm:presLayoutVars>
      </dgm:prSet>
      <dgm:spPr/>
    </dgm:pt>
    <dgm:pt modelId="{58267A15-19F1-454E-8C0F-70600E7C5543}" type="pres">
      <dgm:prSet presAssocID="{FCEBF89F-49FD-4D75-BDB6-28AA2E0BA913}" presName="linNode" presStyleCnt="0"/>
      <dgm:spPr/>
    </dgm:pt>
    <dgm:pt modelId="{FCC252C1-BA3E-493D-B67B-ABC0B13D4A99}" type="pres">
      <dgm:prSet presAssocID="{FCEBF89F-49FD-4D75-BDB6-28AA2E0BA91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D5C712C-9027-47D6-8F5D-57825C43265A}" type="pres">
      <dgm:prSet presAssocID="{AFDC21B4-6E9B-426B-AC7A-E2F4872D2B5E}" presName="sp" presStyleCnt="0"/>
      <dgm:spPr/>
    </dgm:pt>
    <dgm:pt modelId="{BF9530FF-26BC-463C-A91F-21BAF0CE0A2B}" type="pres">
      <dgm:prSet presAssocID="{79AF4375-DF5C-4B59-91A6-DBA195C3E523}" presName="linNode" presStyleCnt="0"/>
      <dgm:spPr/>
    </dgm:pt>
    <dgm:pt modelId="{2FFE93A4-8320-479F-819F-556478095879}" type="pres">
      <dgm:prSet presAssocID="{79AF4375-DF5C-4B59-91A6-DBA195C3E52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911623F-B6A2-4BCC-859C-F3850B137DC8}" type="pres">
      <dgm:prSet presAssocID="{C62AAB8D-81C8-4DDD-B235-FB1CEFE0CC26}" presName="sp" presStyleCnt="0"/>
      <dgm:spPr/>
    </dgm:pt>
    <dgm:pt modelId="{F394BC6B-F9B5-45E2-9264-A706659A3FF1}" type="pres">
      <dgm:prSet presAssocID="{0D344FEB-94CD-49BB-B16D-76E80BE1D0B8}" presName="linNode" presStyleCnt="0"/>
      <dgm:spPr/>
    </dgm:pt>
    <dgm:pt modelId="{BAD59BDA-22DF-4566-BE8B-121A378995C5}" type="pres">
      <dgm:prSet presAssocID="{0D344FEB-94CD-49BB-B16D-76E80BE1D0B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7450909-4EB5-46C1-B815-78D5D6BCE1D2}" srcId="{82EEADDD-5F65-4AFC-ADB2-7E86E248494D}" destId="{FCEBF89F-49FD-4D75-BDB6-28AA2E0BA913}" srcOrd="0" destOrd="0" parTransId="{314B965B-5124-41CB-83BA-A68329534832}" sibTransId="{AFDC21B4-6E9B-426B-AC7A-E2F4872D2B5E}"/>
    <dgm:cxn modelId="{1E7E580C-C75B-46AC-A16A-A1067E8690B0}" type="presOf" srcId="{82EEADDD-5F65-4AFC-ADB2-7E86E248494D}" destId="{33FF3D68-54B6-432B-814F-AB5AB98D64C9}" srcOrd="0" destOrd="0" presId="urn:microsoft.com/office/officeart/2005/8/layout/vList5"/>
    <dgm:cxn modelId="{A4C2753A-33FD-4ABE-BB9E-4BC03BB7F567}" type="presOf" srcId="{79AF4375-DF5C-4B59-91A6-DBA195C3E523}" destId="{2FFE93A4-8320-479F-819F-556478095879}" srcOrd="0" destOrd="0" presId="urn:microsoft.com/office/officeart/2005/8/layout/vList5"/>
    <dgm:cxn modelId="{54D0C953-D735-4706-8703-477860CD979E}" srcId="{82EEADDD-5F65-4AFC-ADB2-7E86E248494D}" destId="{79AF4375-DF5C-4B59-91A6-DBA195C3E523}" srcOrd="1" destOrd="0" parTransId="{EE7F4C91-D4F2-49A4-A3A3-974BBA3F8BFD}" sibTransId="{C62AAB8D-81C8-4DDD-B235-FB1CEFE0CC26}"/>
    <dgm:cxn modelId="{68ACEE8B-563E-41FA-BB68-39660165DF42}" type="presOf" srcId="{0D344FEB-94CD-49BB-B16D-76E80BE1D0B8}" destId="{BAD59BDA-22DF-4566-BE8B-121A378995C5}" srcOrd="0" destOrd="0" presId="urn:microsoft.com/office/officeart/2005/8/layout/vList5"/>
    <dgm:cxn modelId="{1C144BB9-8AAB-4C83-98E3-10BC8EE2D838}" srcId="{82EEADDD-5F65-4AFC-ADB2-7E86E248494D}" destId="{0D344FEB-94CD-49BB-B16D-76E80BE1D0B8}" srcOrd="2" destOrd="0" parTransId="{DBBCAA04-166D-4B9E-A891-501B8160B3A8}" sibTransId="{8F30705C-B19A-400E-885C-3CB11372F2B0}"/>
    <dgm:cxn modelId="{C00979BC-7D0A-41BE-B3E9-6FC7E9B6A1B1}" type="presOf" srcId="{FCEBF89F-49FD-4D75-BDB6-28AA2E0BA913}" destId="{FCC252C1-BA3E-493D-B67B-ABC0B13D4A99}" srcOrd="0" destOrd="0" presId="urn:microsoft.com/office/officeart/2005/8/layout/vList5"/>
    <dgm:cxn modelId="{DFDB3BE4-D921-4794-936B-CE68A9DF00BC}" type="presParOf" srcId="{33FF3D68-54B6-432B-814F-AB5AB98D64C9}" destId="{58267A15-19F1-454E-8C0F-70600E7C5543}" srcOrd="0" destOrd="0" presId="urn:microsoft.com/office/officeart/2005/8/layout/vList5"/>
    <dgm:cxn modelId="{0DE40DEF-0D30-4D95-81B5-70AA26A18C70}" type="presParOf" srcId="{58267A15-19F1-454E-8C0F-70600E7C5543}" destId="{FCC252C1-BA3E-493D-B67B-ABC0B13D4A99}" srcOrd="0" destOrd="0" presId="urn:microsoft.com/office/officeart/2005/8/layout/vList5"/>
    <dgm:cxn modelId="{82A02920-572E-4845-B39A-4322B5296202}" type="presParOf" srcId="{33FF3D68-54B6-432B-814F-AB5AB98D64C9}" destId="{ED5C712C-9027-47D6-8F5D-57825C43265A}" srcOrd="1" destOrd="0" presId="urn:microsoft.com/office/officeart/2005/8/layout/vList5"/>
    <dgm:cxn modelId="{F2B20BC1-49D8-448D-8850-D11BAB03C9BA}" type="presParOf" srcId="{33FF3D68-54B6-432B-814F-AB5AB98D64C9}" destId="{BF9530FF-26BC-463C-A91F-21BAF0CE0A2B}" srcOrd="2" destOrd="0" presId="urn:microsoft.com/office/officeart/2005/8/layout/vList5"/>
    <dgm:cxn modelId="{9EFE75C8-51FD-42EF-BD67-AAE024D16F51}" type="presParOf" srcId="{BF9530FF-26BC-463C-A91F-21BAF0CE0A2B}" destId="{2FFE93A4-8320-479F-819F-556478095879}" srcOrd="0" destOrd="0" presId="urn:microsoft.com/office/officeart/2005/8/layout/vList5"/>
    <dgm:cxn modelId="{A33B53C2-4B26-4B1E-8FBB-9FF25A13DD6E}" type="presParOf" srcId="{33FF3D68-54B6-432B-814F-AB5AB98D64C9}" destId="{2911623F-B6A2-4BCC-859C-F3850B137DC8}" srcOrd="3" destOrd="0" presId="urn:microsoft.com/office/officeart/2005/8/layout/vList5"/>
    <dgm:cxn modelId="{B18668FC-FB88-45C6-9C6E-5FEDA09B103A}" type="presParOf" srcId="{33FF3D68-54B6-432B-814F-AB5AB98D64C9}" destId="{F394BC6B-F9B5-45E2-9264-A706659A3FF1}" srcOrd="4" destOrd="0" presId="urn:microsoft.com/office/officeart/2005/8/layout/vList5"/>
    <dgm:cxn modelId="{FA770F0A-937F-4198-8342-AF4037AB3B3D}" type="presParOf" srcId="{F394BC6B-F9B5-45E2-9264-A706659A3FF1}" destId="{BAD59BDA-22DF-4566-BE8B-121A378995C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252C1-BA3E-493D-B67B-ABC0B13D4A99}">
      <dsp:nvSpPr>
        <dsp:cNvPr id="0" name=""/>
        <dsp:cNvSpPr/>
      </dsp:nvSpPr>
      <dsp:spPr>
        <a:xfrm>
          <a:off x="2141700" y="1324"/>
          <a:ext cx="2409413" cy="771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Boolean</a:t>
          </a:r>
          <a:endParaRPr lang="en-US" sz="4000" kern="1200"/>
        </a:p>
      </dsp:txBody>
      <dsp:txXfrm>
        <a:off x="2179351" y="38975"/>
        <a:ext cx="2334111" cy="695984"/>
      </dsp:txXfrm>
    </dsp:sp>
    <dsp:sp modelId="{2FFE93A4-8320-479F-819F-556478095879}">
      <dsp:nvSpPr>
        <dsp:cNvPr id="0" name=""/>
        <dsp:cNvSpPr/>
      </dsp:nvSpPr>
      <dsp:spPr>
        <a:xfrm>
          <a:off x="2141700" y="811175"/>
          <a:ext cx="2409413" cy="771286"/>
        </a:xfrm>
        <a:prstGeom prst="roundRect">
          <a:avLst/>
        </a:prstGeom>
        <a:solidFill>
          <a:schemeClr val="accent2">
            <a:hueOff val="-542490"/>
            <a:satOff val="-331"/>
            <a:lumOff val="129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String</a:t>
          </a:r>
          <a:endParaRPr lang="en-US" sz="4000" kern="1200"/>
        </a:p>
      </dsp:txBody>
      <dsp:txXfrm>
        <a:off x="2179351" y="848826"/>
        <a:ext cx="2334111" cy="695984"/>
      </dsp:txXfrm>
    </dsp:sp>
    <dsp:sp modelId="{BAD59BDA-22DF-4566-BE8B-121A378995C5}">
      <dsp:nvSpPr>
        <dsp:cNvPr id="0" name=""/>
        <dsp:cNvSpPr/>
      </dsp:nvSpPr>
      <dsp:spPr>
        <a:xfrm>
          <a:off x="2141700" y="1621026"/>
          <a:ext cx="2409413" cy="771286"/>
        </a:xfrm>
        <a:prstGeom prst="roundRect">
          <a:avLst/>
        </a:prstGeom>
        <a:solidFill>
          <a:schemeClr val="accent2">
            <a:hueOff val="-1084980"/>
            <a:satOff val="-662"/>
            <a:lumOff val="258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Number</a:t>
          </a:r>
          <a:endParaRPr lang="en-US" sz="4000" kern="1200"/>
        </a:p>
      </dsp:txBody>
      <dsp:txXfrm>
        <a:off x="2179351" y="1658677"/>
        <a:ext cx="2334111" cy="695984"/>
      </dsp:txXfrm>
    </dsp:sp>
    <dsp:sp modelId="{1623B5F5-9240-4C21-A015-E21E3A2B4744}">
      <dsp:nvSpPr>
        <dsp:cNvPr id="0" name=""/>
        <dsp:cNvSpPr/>
      </dsp:nvSpPr>
      <dsp:spPr>
        <a:xfrm>
          <a:off x="2141700" y="2430877"/>
          <a:ext cx="2409413" cy="771286"/>
        </a:xfrm>
        <a:prstGeom prst="roundRect">
          <a:avLst/>
        </a:prstGeom>
        <a:solidFill>
          <a:schemeClr val="accent2">
            <a:hueOff val="-1627470"/>
            <a:satOff val="-994"/>
            <a:lumOff val="388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Array</a:t>
          </a:r>
          <a:endParaRPr lang="en-US" sz="4000" kern="1200"/>
        </a:p>
      </dsp:txBody>
      <dsp:txXfrm>
        <a:off x="2179351" y="2468528"/>
        <a:ext cx="2334111" cy="695984"/>
      </dsp:txXfrm>
    </dsp:sp>
    <dsp:sp modelId="{FEB4EAA7-5965-437E-BFAE-DA2A4277AECE}">
      <dsp:nvSpPr>
        <dsp:cNvPr id="0" name=""/>
        <dsp:cNvSpPr/>
      </dsp:nvSpPr>
      <dsp:spPr>
        <a:xfrm>
          <a:off x="2141700" y="3240727"/>
          <a:ext cx="2409413" cy="771286"/>
        </a:xfrm>
        <a:prstGeom prst="roundRect">
          <a:avLst/>
        </a:prstGeom>
        <a:solidFill>
          <a:schemeClr val="accent2">
            <a:hueOff val="-2169960"/>
            <a:satOff val="-1325"/>
            <a:lumOff val="517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Enum</a:t>
          </a:r>
          <a:endParaRPr lang="en-US" sz="4000" kern="1200"/>
        </a:p>
      </dsp:txBody>
      <dsp:txXfrm>
        <a:off x="2179351" y="3278378"/>
        <a:ext cx="2334111" cy="695984"/>
      </dsp:txXfrm>
    </dsp:sp>
    <dsp:sp modelId="{EDA9E6AA-2303-461D-B379-28F898EEB1E9}">
      <dsp:nvSpPr>
        <dsp:cNvPr id="0" name=""/>
        <dsp:cNvSpPr/>
      </dsp:nvSpPr>
      <dsp:spPr>
        <a:xfrm>
          <a:off x="2141700" y="4050578"/>
          <a:ext cx="2409413" cy="771286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/>
            <a:t>Tuple</a:t>
          </a:r>
          <a:endParaRPr lang="en-US" sz="4000" kern="1200"/>
        </a:p>
      </dsp:txBody>
      <dsp:txXfrm>
        <a:off x="2179351" y="4088229"/>
        <a:ext cx="2334111" cy="695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F62A-F101-40FC-BD83-179DEB1A884B}">
      <dsp:nvSpPr>
        <dsp:cNvPr id="0" name=""/>
        <dsp:cNvSpPr/>
      </dsp:nvSpPr>
      <dsp:spPr>
        <a:xfrm>
          <a:off x="2141700" y="412"/>
          <a:ext cx="2409413" cy="6605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Arithmetic operators</a:t>
          </a:r>
        </a:p>
      </dsp:txBody>
      <dsp:txXfrm>
        <a:off x="2173948" y="32660"/>
        <a:ext cx="2344917" cy="596102"/>
      </dsp:txXfrm>
    </dsp:sp>
    <dsp:sp modelId="{DD73BFB1-7592-453E-944B-5AA614C064CC}">
      <dsp:nvSpPr>
        <dsp:cNvPr id="0" name=""/>
        <dsp:cNvSpPr/>
      </dsp:nvSpPr>
      <dsp:spPr>
        <a:xfrm>
          <a:off x="2141700" y="694040"/>
          <a:ext cx="2409413" cy="660598"/>
        </a:xfrm>
        <a:prstGeom prst="roundRect">
          <a:avLst/>
        </a:prstGeom>
        <a:solidFill>
          <a:schemeClr val="accent2">
            <a:hueOff val="-452075"/>
            <a:satOff val="-276"/>
            <a:lumOff val="10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Logical operators</a:t>
          </a:r>
        </a:p>
      </dsp:txBody>
      <dsp:txXfrm>
        <a:off x="2173948" y="726288"/>
        <a:ext cx="2344917" cy="596102"/>
      </dsp:txXfrm>
    </dsp:sp>
    <dsp:sp modelId="{FB2F8376-0323-46A3-8953-F6EF74C6FD49}">
      <dsp:nvSpPr>
        <dsp:cNvPr id="0" name=""/>
        <dsp:cNvSpPr/>
      </dsp:nvSpPr>
      <dsp:spPr>
        <a:xfrm>
          <a:off x="2141700" y="1387668"/>
          <a:ext cx="2409413" cy="660598"/>
        </a:xfrm>
        <a:prstGeom prst="roundRect">
          <a:avLst/>
        </a:prstGeom>
        <a:solidFill>
          <a:schemeClr val="accent2">
            <a:hueOff val="-904150"/>
            <a:satOff val="-552"/>
            <a:lumOff val="215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Relational operators</a:t>
          </a:r>
        </a:p>
      </dsp:txBody>
      <dsp:txXfrm>
        <a:off x="2173948" y="1419916"/>
        <a:ext cx="2344917" cy="596102"/>
      </dsp:txXfrm>
    </dsp:sp>
    <dsp:sp modelId="{AB1A3C50-48ED-4A0B-A28F-FB635292238A}">
      <dsp:nvSpPr>
        <dsp:cNvPr id="0" name=""/>
        <dsp:cNvSpPr/>
      </dsp:nvSpPr>
      <dsp:spPr>
        <a:xfrm>
          <a:off x="2141700" y="2081295"/>
          <a:ext cx="2409413" cy="660598"/>
        </a:xfrm>
        <a:prstGeom prst="round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Assignment operators</a:t>
          </a:r>
        </a:p>
      </dsp:txBody>
      <dsp:txXfrm>
        <a:off x="2173948" y="2113543"/>
        <a:ext cx="2344917" cy="596102"/>
      </dsp:txXfrm>
    </dsp:sp>
    <dsp:sp modelId="{78EFD6A1-029B-4C2A-AAF2-F456EB7EFBED}">
      <dsp:nvSpPr>
        <dsp:cNvPr id="0" name=""/>
        <dsp:cNvSpPr/>
      </dsp:nvSpPr>
      <dsp:spPr>
        <a:xfrm>
          <a:off x="2141700" y="2774923"/>
          <a:ext cx="2409413" cy="660598"/>
        </a:xfrm>
        <a:prstGeom prst="roundRect">
          <a:avLst/>
        </a:prstGeom>
        <a:solidFill>
          <a:schemeClr val="accent2">
            <a:hueOff val="-1808300"/>
            <a:satOff val="-1104"/>
            <a:lumOff val="431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Ternary/conditional operator</a:t>
          </a:r>
        </a:p>
      </dsp:txBody>
      <dsp:txXfrm>
        <a:off x="2173948" y="2807171"/>
        <a:ext cx="2344917" cy="596102"/>
      </dsp:txXfrm>
    </dsp:sp>
    <dsp:sp modelId="{BF6F7E34-9C0F-487C-9F30-5C40E3E745CD}">
      <dsp:nvSpPr>
        <dsp:cNvPr id="0" name=""/>
        <dsp:cNvSpPr/>
      </dsp:nvSpPr>
      <dsp:spPr>
        <a:xfrm>
          <a:off x="2141700" y="3468551"/>
          <a:ext cx="2409413" cy="660598"/>
        </a:xfrm>
        <a:prstGeom prst="roundRect">
          <a:avLst/>
        </a:prstGeom>
        <a:solidFill>
          <a:schemeClr val="accent2">
            <a:hueOff val="-2260375"/>
            <a:satOff val="-1380"/>
            <a:lumOff val="539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String operator</a:t>
          </a:r>
        </a:p>
      </dsp:txBody>
      <dsp:txXfrm>
        <a:off x="2173948" y="3500799"/>
        <a:ext cx="2344917" cy="596102"/>
      </dsp:txXfrm>
    </dsp:sp>
    <dsp:sp modelId="{16B87746-E7C0-4527-855B-4EF97E22CA56}">
      <dsp:nvSpPr>
        <dsp:cNvPr id="0" name=""/>
        <dsp:cNvSpPr/>
      </dsp:nvSpPr>
      <dsp:spPr>
        <a:xfrm>
          <a:off x="2141700" y="4162179"/>
          <a:ext cx="2409413" cy="660598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Operator</a:t>
          </a:r>
        </a:p>
      </dsp:txBody>
      <dsp:txXfrm>
        <a:off x="2173948" y="4194427"/>
        <a:ext cx="2344917" cy="596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252C1-BA3E-493D-B67B-ABC0B13D4A99}">
      <dsp:nvSpPr>
        <dsp:cNvPr id="0" name=""/>
        <dsp:cNvSpPr/>
      </dsp:nvSpPr>
      <dsp:spPr>
        <a:xfrm>
          <a:off x="2141700" y="2355"/>
          <a:ext cx="2409413" cy="15543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If</a:t>
          </a:r>
          <a:endParaRPr lang="en-US" sz="4600" kern="1200" dirty="0"/>
        </a:p>
      </dsp:txBody>
      <dsp:txXfrm>
        <a:off x="2217577" y="78232"/>
        <a:ext cx="2257659" cy="1402594"/>
      </dsp:txXfrm>
    </dsp:sp>
    <dsp:sp modelId="{2FFE93A4-8320-479F-819F-556478095879}">
      <dsp:nvSpPr>
        <dsp:cNvPr id="0" name=""/>
        <dsp:cNvSpPr/>
      </dsp:nvSpPr>
      <dsp:spPr>
        <a:xfrm>
          <a:off x="2141700" y="1634420"/>
          <a:ext cx="2409413" cy="1554348"/>
        </a:xfrm>
        <a:prstGeom prst="round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If… else</a:t>
          </a:r>
          <a:endParaRPr lang="en-US" sz="4600" kern="1200" dirty="0"/>
        </a:p>
      </dsp:txBody>
      <dsp:txXfrm>
        <a:off x="2217577" y="1710297"/>
        <a:ext cx="2257659" cy="1402594"/>
      </dsp:txXfrm>
    </dsp:sp>
    <dsp:sp modelId="{BAD59BDA-22DF-4566-BE8B-121A378995C5}">
      <dsp:nvSpPr>
        <dsp:cNvPr id="0" name=""/>
        <dsp:cNvSpPr/>
      </dsp:nvSpPr>
      <dsp:spPr>
        <a:xfrm>
          <a:off x="2141700" y="3266486"/>
          <a:ext cx="2409413" cy="1554348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switch</a:t>
          </a:r>
          <a:endParaRPr lang="en-US" sz="4600" kern="1200" dirty="0"/>
        </a:p>
      </dsp:txBody>
      <dsp:txXfrm>
        <a:off x="2217577" y="3342363"/>
        <a:ext cx="2257659" cy="1402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252C1-BA3E-493D-B67B-ABC0B13D4A99}">
      <dsp:nvSpPr>
        <dsp:cNvPr id="0" name=""/>
        <dsp:cNvSpPr/>
      </dsp:nvSpPr>
      <dsp:spPr>
        <a:xfrm>
          <a:off x="2141700" y="2355"/>
          <a:ext cx="2409413" cy="15543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for</a:t>
          </a:r>
        </a:p>
      </dsp:txBody>
      <dsp:txXfrm>
        <a:off x="2217577" y="78232"/>
        <a:ext cx="2257659" cy="1402594"/>
      </dsp:txXfrm>
    </dsp:sp>
    <dsp:sp modelId="{2FFE93A4-8320-479F-819F-556478095879}">
      <dsp:nvSpPr>
        <dsp:cNvPr id="0" name=""/>
        <dsp:cNvSpPr/>
      </dsp:nvSpPr>
      <dsp:spPr>
        <a:xfrm>
          <a:off x="2141700" y="1634420"/>
          <a:ext cx="2409413" cy="1554348"/>
        </a:xfrm>
        <a:prstGeom prst="round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while</a:t>
          </a:r>
          <a:endParaRPr lang="en-US" sz="3400" kern="1200" dirty="0"/>
        </a:p>
      </dsp:txBody>
      <dsp:txXfrm>
        <a:off x="2217577" y="1710297"/>
        <a:ext cx="2257659" cy="1402594"/>
      </dsp:txXfrm>
    </dsp:sp>
    <dsp:sp modelId="{BAD59BDA-22DF-4566-BE8B-121A378995C5}">
      <dsp:nvSpPr>
        <dsp:cNvPr id="0" name=""/>
        <dsp:cNvSpPr/>
      </dsp:nvSpPr>
      <dsp:spPr>
        <a:xfrm>
          <a:off x="2141700" y="3266486"/>
          <a:ext cx="2409413" cy="1554348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Do..while</a:t>
          </a:r>
          <a:endParaRPr lang="en-US" sz="3400" kern="1200" dirty="0"/>
        </a:p>
      </dsp:txBody>
      <dsp:txXfrm>
        <a:off x="2217577" y="3342363"/>
        <a:ext cx="2257659" cy="1402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3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09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9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811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4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5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2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2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3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2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2BD2-4A3C-4388-A3CF-BD42F8980475}" type="datetimeFigureOut">
              <a:rPr lang="en-IN" smtClean="0"/>
              <a:t>11-11-2018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54A447-E494-48EB-BD68-EEC7018F5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68CF-0593-463F-9219-18B97426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5230" y="3199899"/>
            <a:ext cx="4456850" cy="695858"/>
          </a:xfrm>
        </p:spPr>
        <p:txBody>
          <a:bodyPr/>
          <a:lstStyle/>
          <a:p>
            <a:r>
              <a:rPr lang="en-IN" sz="4000" dirty="0"/>
              <a:t>TypeScript Basic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6EE14-8484-430E-BEA2-23EC236CA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7840" y="3895757"/>
            <a:ext cx="3360882" cy="419567"/>
          </a:xfrm>
        </p:spPr>
        <p:txBody>
          <a:bodyPr>
            <a:normAutofit/>
          </a:bodyPr>
          <a:lstStyle/>
          <a:p>
            <a:r>
              <a:rPr lang="en-IN" sz="1100" dirty="0"/>
              <a:t>Prepared </a:t>
            </a:r>
            <a:r>
              <a:rPr lang="en-IN" sz="1100"/>
              <a:t>By: Shrish </a:t>
            </a:r>
            <a:r>
              <a:rPr lang="en-IN" sz="1100" dirty="0"/>
              <a:t>Tripathi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75623-A2D3-4C96-A394-48BC6E99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971" y="-1"/>
            <a:ext cx="1263853" cy="4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0A2D3-47E6-4347-BD62-53BD5209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8467"/>
            <a:ext cx="2192747" cy="5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8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E14-F835-4ABB-A3C8-B513BE30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8747-AC57-4456-AA54-12FEEE2E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67364-07C8-49E5-A256-79D04A14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43" y="988205"/>
            <a:ext cx="58864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0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13D3-43CD-4A08-941F-A897048F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3500D8-76DE-43AB-9423-8A38EDEBA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165" y="1046164"/>
            <a:ext cx="558926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0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C5C2-0FAD-48CD-88D8-A2ABB2E2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FB4D67-15DB-49EA-928E-2A6A38BD4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099" y="2237484"/>
            <a:ext cx="5343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246A-94BB-4AEC-A495-4B8B91E8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95204C-629F-4534-8D69-ACCA3A987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291" y="1488281"/>
            <a:ext cx="528075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2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92D8-9EFA-42B2-B679-60A7015F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7EC25E-FD74-4F27-AB44-A8681EB24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429" y="1046164"/>
            <a:ext cx="643647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E6E6-6EDA-4AB3-99F6-2A096254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80509-DA6F-4308-9B88-42D3F1283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048" y="1402080"/>
            <a:ext cx="552324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D748-F39D-4BBB-BD48-BE5C3914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5E378-98D1-41AD-99BD-096150339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081" y="1369891"/>
            <a:ext cx="51816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9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4CAA-D45D-4139-ACAC-C4FBDB32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4FDF70-4568-4F3B-8B6E-C377EF72B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230" y="1451793"/>
            <a:ext cx="5476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1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7755-4CC1-4907-9C53-2FFB61ED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127394-BF3F-45E0-A740-9686727C5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138" y="1412240"/>
            <a:ext cx="532905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0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05A-2005-42B9-9120-6298D20B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96C6AF-6E50-44F9-A106-6E3EF53A6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630" y="1545883"/>
            <a:ext cx="51720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0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443D-AEDD-4859-B20C-D992B236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A157DB-8658-457C-9315-7314B66D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9146" y="2089469"/>
            <a:ext cx="1035642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                                         </a:t>
            </a:r>
            <a:r>
              <a:rPr lang="en-US" sz="2400" i="1" u="sng" dirty="0">
                <a:solidFill>
                  <a:srgbClr val="FF0000"/>
                </a:solidFill>
              </a:rPr>
              <a:t>Golden Line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                               I never loose…either I win or I learn</a:t>
            </a:r>
          </a:p>
        </p:txBody>
      </p:sp>
    </p:spTree>
    <p:extLst>
      <p:ext uri="{BB962C8B-B14F-4D97-AF65-F5344CB8AC3E}">
        <p14:creationId xmlns:p14="http://schemas.microsoft.com/office/powerpoint/2010/main" val="91614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C858-894A-4535-8126-5A998E1E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3799E1-7422-4FFC-A09D-6FED51BD5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568" y="1345357"/>
            <a:ext cx="5410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41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6049-94A9-40DB-BA73-28429731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998" y="3007360"/>
            <a:ext cx="8596668" cy="1320800"/>
          </a:xfrm>
        </p:spPr>
        <p:txBody>
          <a:bodyPr/>
          <a:lstStyle/>
          <a:p>
            <a:r>
              <a:rPr lang="en-US" dirty="0"/>
              <a:t>Time for Action !!</a:t>
            </a:r>
          </a:p>
        </p:txBody>
      </p:sp>
    </p:spTree>
    <p:extLst>
      <p:ext uri="{BB962C8B-B14F-4D97-AF65-F5344CB8AC3E}">
        <p14:creationId xmlns:p14="http://schemas.microsoft.com/office/powerpoint/2010/main" val="235582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6A79-DDCC-4728-AE10-3E57C85D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1E4C37-AAE6-4CB5-93DE-8C7489099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007" y="2349670"/>
            <a:ext cx="48196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8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7783-5CFF-462F-BAFD-44F4079D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91F5FD-445E-4526-BB39-458142BB6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938" y="1930400"/>
            <a:ext cx="6486525" cy="164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BC424-5A04-40DF-81AA-7F961715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80" y="3578225"/>
            <a:ext cx="4648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5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4F3D-91FB-4753-B6B0-38FB6651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80D959-80C8-4C4E-A2A8-4B2AA9F1E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197" y="2180993"/>
            <a:ext cx="5684923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4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3899-9C8D-469C-AA76-18F3463F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054-0546-4AE3-B307-293D2F7C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40B30-A13F-4301-9F61-B3376A083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43" y="1270000"/>
            <a:ext cx="7943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66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8C1F-72F4-47E2-8C0D-BF087128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start with the traditional “Hello World” example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F12-6E03-4EFC-889A-4ADC2272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254" y="297722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var message:string = "Hello World" </a:t>
            </a:r>
          </a:p>
          <a:p>
            <a:pPr marL="0" indent="0">
              <a:buNone/>
            </a:pPr>
            <a:r>
              <a:rPr lang="da-DK" dirty="0"/>
              <a:t>console.log(message)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2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891B2D-8CC2-4C41-B4CB-12F4A61A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>
                <a:solidFill>
                  <a:schemeClr val="accent1">
                    <a:lumMod val="75000"/>
                  </a:schemeClr>
                </a:solidFill>
              </a:rPr>
              <a:t>Data 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679D75-90D1-4BC1-A23A-CBE2D086F73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7456A0D7-9A64-4DB7-9B56-A11C716A599C}"/>
              </a:ext>
            </a:extLst>
          </p:cNvPr>
          <p:cNvSpPr/>
          <p:nvPr/>
        </p:nvSpPr>
        <p:spPr>
          <a:xfrm>
            <a:off x="9456722" y="5767754"/>
            <a:ext cx="2318717" cy="9445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 Code file for sample example</a:t>
            </a:r>
          </a:p>
        </p:txBody>
      </p:sp>
    </p:spTree>
    <p:extLst>
      <p:ext uri="{BB962C8B-B14F-4D97-AF65-F5344CB8AC3E}">
        <p14:creationId xmlns:p14="http://schemas.microsoft.com/office/powerpoint/2010/main" val="104133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891B2D-8CC2-4C41-B4CB-12F4A61A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Operator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679D75-90D1-4BC1-A23A-CBE2D086F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81277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8B7B9595-AAD6-488D-B7E5-67013444B72B}"/>
              </a:ext>
            </a:extLst>
          </p:cNvPr>
          <p:cNvSpPr/>
          <p:nvPr/>
        </p:nvSpPr>
        <p:spPr>
          <a:xfrm>
            <a:off x="9456722" y="5767754"/>
            <a:ext cx="2318717" cy="9445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 Code file for sample example</a:t>
            </a:r>
          </a:p>
        </p:txBody>
      </p:sp>
    </p:spTree>
    <p:extLst>
      <p:ext uri="{BB962C8B-B14F-4D97-AF65-F5344CB8AC3E}">
        <p14:creationId xmlns:p14="http://schemas.microsoft.com/office/powerpoint/2010/main" val="1531756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891B2D-8CC2-4C41-B4CB-12F4A61A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" y="1543353"/>
            <a:ext cx="4443501" cy="4093028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Decision making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679D75-90D1-4BC1-A23A-CBE2D086F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06044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D0D06D-25F3-4FF5-99C6-D093C83AB1CF}"/>
              </a:ext>
            </a:extLst>
          </p:cNvPr>
          <p:cNvSpPr/>
          <p:nvPr/>
        </p:nvSpPr>
        <p:spPr>
          <a:xfrm>
            <a:off x="9456722" y="5767754"/>
            <a:ext cx="2318717" cy="9445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 Code file for sample example</a:t>
            </a:r>
          </a:p>
        </p:txBody>
      </p:sp>
    </p:spTree>
    <p:extLst>
      <p:ext uri="{BB962C8B-B14F-4D97-AF65-F5344CB8AC3E}">
        <p14:creationId xmlns:p14="http://schemas.microsoft.com/office/powerpoint/2010/main" val="104557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D14A-52A3-4D4F-A98E-0AC20F87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2049D-F3E0-44D1-B8B1-6438091CA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255" y="1351280"/>
            <a:ext cx="69437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74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891B2D-8CC2-4C41-B4CB-12F4A61A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16" y="-1287751"/>
            <a:ext cx="4443501" cy="4093028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Loop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679D75-90D1-4BC1-A23A-CBE2D086F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361677"/>
              </p:ext>
            </p:extLst>
          </p:nvPr>
        </p:nvGraphicFramePr>
        <p:xfrm>
          <a:off x="6323768" y="393682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229A7D47-2087-4A7C-9DC2-E95B585597E5}"/>
              </a:ext>
            </a:extLst>
          </p:cNvPr>
          <p:cNvSpPr/>
          <p:nvPr/>
        </p:nvSpPr>
        <p:spPr>
          <a:xfrm>
            <a:off x="9456722" y="5767754"/>
            <a:ext cx="2318717" cy="9445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Refer Code file for sample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10835-5E5B-4152-A879-57EAF5E716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8882" y="1435371"/>
            <a:ext cx="6336883" cy="346794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62276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E5-F258-40DF-9D23-6D909197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445" y="2768600"/>
            <a:ext cx="8596668" cy="1320800"/>
          </a:xfrm>
        </p:spPr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ED06-8325-4FBB-8BA5-1FFB2CB1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328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DD476D-1C2A-4B4E-9A54-562175591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77" y="1530350"/>
            <a:ext cx="6486525" cy="400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820F0-EA3A-4A1D-A8C7-4B394B49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EC971-D6E8-47B4-B191-C29EC101D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377" y="2297906"/>
            <a:ext cx="13335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B45BE-648E-444F-9A1D-5A883741E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77" y="2851150"/>
            <a:ext cx="123825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B2A2D-C3C1-4882-9842-0CC1DD34C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77" y="3429000"/>
            <a:ext cx="1009650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FBA7A-AFE7-4FDF-A0FF-58B52DE50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377" y="4160045"/>
            <a:ext cx="3333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3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0723-9C72-4CE8-B4E4-63145B4E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2F3C0A-EFF4-4001-90EB-B86E524F9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236449"/>
            <a:ext cx="8596312" cy="20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81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7ADD-7A52-4B39-97E0-65C1004B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3198B-1F47-4343-B63F-CF850B595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435" y="1488281"/>
            <a:ext cx="545052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50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14A1-B3A5-42E6-8550-56B33A81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2AF4-8111-46D2-B8BC-F7770B7B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32043-C287-4DC0-95F8-C544AA66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5" y="475587"/>
            <a:ext cx="73342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08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8FA-C098-4530-874B-6010855A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4A9F-7A79-4ECC-BDF8-B5E7B808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47F98-BEA6-4FC9-9A4A-A02D189F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15" y="89217"/>
            <a:ext cx="74866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4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400EE4-F6BB-4EEE-AC78-15359A0E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44625"/>
            <a:ext cx="5962650" cy="485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242B9-228B-4283-99D9-C43B7287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1B3C-0EDE-43EE-98D4-1EC91BAC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1C23C-43B7-40B3-8188-6201BDF4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2160589"/>
            <a:ext cx="1143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2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200A-F585-4BF0-80C8-D74C0D30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E276-7C53-4139-A73E-E320D0A8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one is correct syntax for “ for loop”</a:t>
            </a:r>
          </a:p>
          <a:p>
            <a:pPr>
              <a:buAutoNum type="arabicParenR"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0;i&gt;=1;i--)</a:t>
            </a:r>
          </a:p>
          <a:p>
            <a:pPr>
              <a:buAutoNum type="arabicParenR"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0;i&gt;=1;)</a:t>
            </a:r>
          </a:p>
          <a:p>
            <a:pPr>
              <a:buAutoNum type="arabicParenR"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&gt;=1;i--; </a:t>
            </a:r>
            <a:r>
              <a:rPr lang="en-US" dirty="0" err="1"/>
              <a:t>i</a:t>
            </a:r>
            <a:r>
              <a:rPr lang="en-US" dirty="0"/>
              <a:t>= 0)</a:t>
            </a:r>
          </a:p>
          <a:p>
            <a:pPr>
              <a:buAutoNum type="arabicParenR"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0;i&gt;=1;i++)</a:t>
            </a:r>
          </a:p>
        </p:txBody>
      </p:sp>
    </p:spTree>
    <p:extLst>
      <p:ext uri="{BB962C8B-B14F-4D97-AF65-F5344CB8AC3E}">
        <p14:creationId xmlns:p14="http://schemas.microsoft.com/office/powerpoint/2010/main" val="916195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B4AD-3494-40CB-9263-172E77C4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93A3-F91E-4B80-85EE-FC7F5404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7119"/>
            <a:ext cx="9360746" cy="51612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one is correct syntax for “ while loop”</a:t>
            </a:r>
          </a:p>
          <a:p>
            <a:pPr marL="0" indent="0">
              <a:buNone/>
            </a:pPr>
            <a:r>
              <a:rPr lang="en-US" dirty="0"/>
              <a:t>1) while(condition) { </a:t>
            </a:r>
          </a:p>
          <a:p>
            <a:pPr marL="0" indent="0">
              <a:buNone/>
            </a:pPr>
            <a:r>
              <a:rPr lang="en-US" dirty="0"/>
              <a:t>  // statements if the condition is true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2) while(condition) { </a:t>
            </a:r>
          </a:p>
          <a:p>
            <a:pPr marL="0" indent="0">
              <a:buNone/>
            </a:pPr>
            <a:r>
              <a:rPr lang="en-US" dirty="0"/>
              <a:t>   // statements if the condition is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while[condition] { </a:t>
            </a:r>
          </a:p>
          <a:p>
            <a:pPr marL="0" indent="0">
              <a:buNone/>
            </a:pPr>
            <a:r>
              <a:rPr lang="en-US" dirty="0"/>
              <a:t>   // statements if the condition is true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4) while {</a:t>
            </a:r>
          </a:p>
          <a:p>
            <a:pPr marL="0" indent="0">
              <a:buNone/>
            </a:pPr>
            <a:r>
              <a:rPr lang="en-US" dirty="0"/>
              <a:t>//(condition)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739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2697-C221-4E1C-B869-3741E764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EEE68B-685C-45F8-8502-3B74B7E95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680" y="1930400"/>
            <a:ext cx="6657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11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1810-17D5-4A13-B8D2-9D245C99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QUIZ-Data Types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29BC1-6DAD-4C60-ACA6-42A4996EA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929" y="1930400"/>
            <a:ext cx="7296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3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146E-01EA-40C8-850F-7B7B5A6A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9FBFE9-6CF1-4C20-8559-F04E88546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120" y="1654151"/>
            <a:ext cx="656457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71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ADA7-4356-49D7-A5D4-47E9D0CD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9F7CE-0A1C-4965-BBB0-A72EC0C7E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618" y="1270000"/>
            <a:ext cx="65080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9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5DA9-F74B-4878-99B7-B1BF9261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BAAE39-92D5-4B08-AFFC-ED205BE2B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575" y="1270000"/>
            <a:ext cx="69581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9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FEE5-A74A-49F1-AB47-E5B84B01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12AA5-1D5E-4F8A-A2E5-F461D567E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461" y="1147714"/>
            <a:ext cx="60424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46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930E-138D-45A1-9C75-31CC65E1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258-51B8-41B2-8F47-0F2F89EF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5E934-CE21-4BF5-A385-03A4C703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26" y="1270000"/>
            <a:ext cx="67818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4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C324-F517-404A-B070-4FC9D837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83C115-B5D6-4A0F-B059-75C201D62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696" y="1270000"/>
            <a:ext cx="62139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AAD1-9991-492D-BED8-A8AEAB53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064EEF-94A1-4B92-B840-6E2368CB0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26" y="1930400"/>
            <a:ext cx="65055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4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4680-9CC7-46BA-97EF-13BB068B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02F73D-056D-48ED-A4C3-B6214DA13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055" y="1930400"/>
            <a:ext cx="67532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8A5E-6F6C-4711-B6C0-AAF33E9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2D4C8-FAC7-4815-AAB6-743A65D6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730" y="2475975"/>
            <a:ext cx="5857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2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EEDD-F701-46CA-A5D5-917F14D3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600930-E086-4068-A679-1ADF75B15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064" y="1371600"/>
            <a:ext cx="61692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1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BDE6-CC4A-4E91-A7C2-8F3D0A0F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5C72E2-24BD-4D9F-872D-4A32593C4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960" y="1361440"/>
            <a:ext cx="612492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41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239</Words>
  <Application>Microsoft Office PowerPoint</Application>
  <PresentationFormat>Widescreen</PresentationFormat>
  <Paragraphs>58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Trebuchet MS</vt:lpstr>
      <vt:lpstr>Wingdings</vt:lpstr>
      <vt:lpstr>Wingdings 3</vt:lpstr>
      <vt:lpstr>Facet</vt:lpstr>
      <vt:lpstr>TypeScript 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for Action !!</vt:lpstr>
      <vt:lpstr>PowerPoint Presentation</vt:lpstr>
      <vt:lpstr>PowerPoint Presentation</vt:lpstr>
      <vt:lpstr>PowerPoint Presentation</vt:lpstr>
      <vt:lpstr>PowerPoint Presentation</vt:lpstr>
      <vt:lpstr>Let us start with the traditional “Hello World” example </vt:lpstr>
      <vt:lpstr>Data Type</vt:lpstr>
      <vt:lpstr>Operator</vt:lpstr>
      <vt:lpstr>Decision making</vt:lpstr>
      <vt:lpstr>Loop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QUIZ-Data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Script- Overview (Day 2 and 3)</dc:title>
  <dc:creator>Sanjay Andhey</dc:creator>
  <cp:lastModifiedBy>Sanjay Andhey</cp:lastModifiedBy>
  <cp:revision>28</cp:revision>
  <dcterms:created xsi:type="dcterms:W3CDTF">2018-10-26T12:21:49Z</dcterms:created>
  <dcterms:modified xsi:type="dcterms:W3CDTF">2018-11-12T03:57:25Z</dcterms:modified>
</cp:coreProperties>
</file>