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8407400" cy="5765800"/>
  <p:notesSz cx="8407400" cy="5765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192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7784" y="-7119"/>
            <a:ext cx="8431125" cy="5780038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9520" y="2021590"/>
            <a:ext cx="5357344" cy="1384113"/>
          </a:xfrm>
        </p:spPr>
        <p:txBody>
          <a:bodyPr anchor="b">
            <a:noAutofit/>
          </a:bodyPr>
          <a:lstStyle>
            <a:lvl1pPr algn="r">
              <a:defRPr sz="454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9520" y="3405701"/>
            <a:ext cx="5357344" cy="92220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4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8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53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37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2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06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90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74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4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494" y="512516"/>
            <a:ext cx="5836370" cy="2861545"/>
          </a:xfrm>
        </p:spPr>
        <p:txBody>
          <a:bodyPr anchor="ctr">
            <a:normAutofit/>
          </a:bodyPr>
          <a:lstStyle>
            <a:lvl1pPr algn="l">
              <a:defRPr sz="36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494" y="3758447"/>
            <a:ext cx="5836370" cy="1320772"/>
          </a:xfrm>
        </p:spPr>
        <p:txBody>
          <a:bodyPr anchor="ctr">
            <a:normAutofit/>
          </a:bodyPr>
          <a:lstStyle>
            <a:lvl1pPr marL="0" indent="0" algn="l">
              <a:buNone/>
              <a:defRPr sz="15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368" indent="0">
              <a:buNone/>
              <a:defRPr sz="1513">
                <a:solidFill>
                  <a:schemeClr val="tx1">
                    <a:tint val="75000"/>
                  </a:schemeClr>
                </a:solidFill>
              </a:defRPr>
            </a:lvl2pPr>
            <a:lvl3pPr marL="768736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3pPr>
            <a:lvl4pPr marL="1153104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4pPr>
            <a:lvl5pPr marL="1537472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5pPr>
            <a:lvl6pPr marL="1921840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6pPr>
            <a:lvl7pPr marL="2306208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7pPr>
            <a:lvl8pPr marL="2690576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8pPr>
            <a:lvl9pPr marL="3074944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6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464" y="512516"/>
            <a:ext cx="5583034" cy="2541223"/>
          </a:xfrm>
        </p:spPr>
        <p:txBody>
          <a:bodyPr anchor="ctr">
            <a:normAutofit/>
          </a:bodyPr>
          <a:lstStyle>
            <a:lvl1pPr algn="l">
              <a:defRPr sz="36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2376" y="3053739"/>
            <a:ext cx="4983209" cy="32032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4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4368" indent="0">
              <a:buFontTx/>
              <a:buNone/>
              <a:defRPr/>
            </a:lvl2pPr>
            <a:lvl3pPr marL="768736" indent="0">
              <a:buFontTx/>
              <a:buNone/>
              <a:defRPr/>
            </a:lvl3pPr>
            <a:lvl4pPr marL="1153104" indent="0">
              <a:buFontTx/>
              <a:buNone/>
              <a:defRPr/>
            </a:lvl4pPr>
            <a:lvl5pPr marL="1537472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492" y="3758447"/>
            <a:ext cx="5836371" cy="1320772"/>
          </a:xfrm>
        </p:spPr>
        <p:txBody>
          <a:bodyPr anchor="ctr">
            <a:normAutofit/>
          </a:bodyPr>
          <a:lstStyle>
            <a:lvl1pPr marL="0" indent="0" algn="l">
              <a:buNone/>
              <a:defRPr sz="15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368" indent="0">
              <a:buNone/>
              <a:defRPr sz="1513">
                <a:solidFill>
                  <a:schemeClr val="tx1">
                    <a:tint val="75000"/>
                  </a:schemeClr>
                </a:solidFill>
              </a:defRPr>
            </a:lvl2pPr>
            <a:lvl3pPr marL="768736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3pPr>
            <a:lvl4pPr marL="1153104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4pPr>
            <a:lvl5pPr marL="1537472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5pPr>
            <a:lvl6pPr marL="1921840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6pPr>
            <a:lvl7pPr marL="2306208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7pPr>
            <a:lvl8pPr marL="2690576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8pPr>
            <a:lvl9pPr marL="3074944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43827" y="664503"/>
            <a:ext cx="420479" cy="491645"/>
          </a:xfrm>
          <a:prstGeom prst="rect">
            <a:avLst/>
          </a:prstGeom>
        </p:spPr>
        <p:txBody>
          <a:bodyPr vert="horz" lIns="76877" tIns="38439" rIns="76877" bIns="38439" rtlCol="0" anchor="ctr">
            <a:noAutofit/>
          </a:bodyPr>
          <a:lstStyle/>
          <a:p>
            <a:pPr lvl="0"/>
            <a:r>
              <a:rPr lang="en-US" sz="672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04135" y="2426845"/>
            <a:ext cx="420479" cy="491645"/>
          </a:xfrm>
          <a:prstGeom prst="rect">
            <a:avLst/>
          </a:prstGeom>
        </p:spPr>
        <p:txBody>
          <a:bodyPr vert="horz" lIns="76877" tIns="38439" rIns="76877" bIns="38439" rtlCol="0" anchor="ctr">
            <a:noAutofit/>
          </a:bodyPr>
          <a:lstStyle/>
          <a:p>
            <a:pPr lvl="0"/>
            <a:r>
              <a:rPr lang="en-US" sz="672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0963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492" y="1624301"/>
            <a:ext cx="5836371" cy="2182109"/>
          </a:xfrm>
        </p:spPr>
        <p:txBody>
          <a:bodyPr anchor="b">
            <a:normAutofit/>
          </a:bodyPr>
          <a:lstStyle>
            <a:lvl1pPr algn="l">
              <a:defRPr sz="36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492" y="3806410"/>
            <a:ext cx="5836371" cy="1272809"/>
          </a:xfrm>
        </p:spPr>
        <p:txBody>
          <a:bodyPr anchor="t">
            <a:normAutofit/>
          </a:bodyPr>
          <a:lstStyle>
            <a:lvl1pPr marL="0" indent="0" algn="l">
              <a:buNone/>
              <a:defRPr sz="15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368" indent="0">
              <a:buNone/>
              <a:defRPr sz="1513">
                <a:solidFill>
                  <a:schemeClr val="tx1">
                    <a:tint val="75000"/>
                  </a:schemeClr>
                </a:solidFill>
              </a:defRPr>
            </a:lvl2pPr>
            <a:lvl3pPr marL="768736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3pPr>
            <a:lvl4pPr marL="1153104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4pPr>
            <a:lvl5pPr marL="1537472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5pPr>
            <a:lvl6pPr marL="1921840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6pPr>
            <a:lvl7pPr marL="2306208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7pPr>
            <a:lvl8pPr marL="2690576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8pPr>
            <a:lvl9pPr marL="3074944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03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464" y="512516"/>
            <a:ext cx="5583034" cy="2541223"/>
          </a:xfrm>
        </p:spPr>
        <p:txBody>
          <a:bodyPr anchor="ctr">
            <a:normAutofit/>
          </a:bodyPr>
          <a:lstStyle>
            <a:lvl1pPr algn="l">
              <a:defRPr sz="36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0491" y="3374061"/>
            <a:ext cx="5836372" cy="432349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1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368" indent="0">
              <a:buFontTx/>
              <a:buNone/>
              <a:defRPr/>
            </a:lvl2pPr>
            <a:lvl3pPr marL="768736" indent="0">
              <a:buFontTx/>
              <a:buNone/>
              <a:defRPr/>
            </a:lvl3pPr>
            <a:lvl4pPr marL="1153104" indent="0">
              <a:buFontTx/>
              <a:buNone/>
              <a:defRPr/>
            </a:lvl4pPr>
            <a:lvl5pPr marL="1537472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492" y="3806410"/>
            <a:ext cx="5836371" cy="1272809"/>
          </a:xfrm>
        </p:spPr>
        <p:txBody>
          <a:bodyPr anchor="t">
            <a:normAutofit/>
          </a:bodyPr>
          <a:lstStyle>
            <a:lvl1pPr marL="0" indent="0" algn="l">
              <a:buNone/>
              <a:defRPr sz="151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4368" indent="0">
              <a:buNone/>
              <a:defRPr sz="1513">
                <a:solidFill>
                  <a:schemeClr val="tx1">
                    <a:tint val="75000"/>
                  </a:schemeClr>
                </a:solidFill>
              </a:defRPr>
            </a:lvl2pPr>
            <a:lvl3pPr marL="768736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3pPr>
            <a:lvl4pPr marL="1153104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4pPr>
            <a:lvl5pPr marL="1537472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5pPr>
            <a:lvl6pPr marL="1921840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6pPr>
            <a:lvl7pPr marL="2306208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7pPr>
            <a:lvl8pPr marL="2690576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8pPr>
            <a:lvl9pPr marL="3074944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43827" y="664503"/>
            <a:ext cx="420479" cy="491645"/>
          </a:xfrm>
          <a:prstGeom prst="rect">
            <a:avLst/>
          </a:prstGeom>
        </p:spPr>
        <p:txBody>
          <a:bodyPr vert="horz" lIns="76877" tIns="38439" rIns="76877" bIns="38439" rtlCol="0" anchor="ctr">
            <a:noAutofit/>
          </a:bodyPr>
          <a:lstStyle/>
          <a:p>
            <a:pPr lvl="0"/>
            <a:r>
              <a:rPr lang="en-US" sz="672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04135" y="2426845"/>
            <a:ext cx="420479" cy="491645"/>
          </a:xfrm>
          <a:prstGeom prst="rect">
            <a:avLst/>
          </a:prstGeom>
        </p:spPr>
        <p:txBody>
          <a:bodyPr vert="horz" lIns="76877" tIns="38439" rIns="76877" bIns="38439" rtlCol="0" anchor="ctr">
            <a:noAutofit/>
          </a:bodyPr>
          <a:lstStyle/>
          <a:p>
            <a:pPr lvl="0"/>
            <a:r>
              <a:rPr lang="en-US" sz="672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139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238" y="512516"/>
            <a:ext cx="5830625" cy="2541223"/>
          </a:xfrm>
        </p:spPr>
        <p:txBody>
          <a:bodyPr anchor="ctr">
            <a:normAutofit/>
          </a:bodyPr>
          <a:lstStyle>
            <a:lvl1pPr algn="l">
              <a:defRPr sz="36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0491" y="3374061"/>
            <a:ext cx="5836372" cy="432349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18">
                <a:solidFill>
                  <a:schemeClr val="accent1"/>
                </a:solidFill>
              </a:defRPr>
            </a:lvl1pPr>
            <a:lvl2pPr marL="384368" indent="0">
              <a:buFontTx/>
              <a:buNone/>
              <a:defRPr/>
            </a:lvl2pPr>
            <a:lvl3pPr marL="768736" indent="0">
              <a:buFontTx/>
              <a:buNone/>
              <a:defRPr/>
            </a:lvl3pPr>
            <a:lvl4pPr marL="1153104" indent="0">
              <a:buFontTx/>
              <a:buNone/>
              <a:defRPr/>
            </a:lvl4pPr>
            <a:lvl5pPr marL="1537472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492" y="3806410"/>
            <a:ext cx="5836371" cy="1272809"/>
          </a:xfrm>
        </p:spPr>
        <p:txBody>
          <a:bodyPr anchor="t">
            <a:normAutofit/>
          </a:bodyPr>
          <a:lstStyle>
            <a:lvl1pPr marL="0" indent="0" algn="l">
              <a:buNone/>
              <a:defRPr sz="151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4368" indent="0">
              <a:buNone/>
              <a:defRPr sz="1513">
                <a:solidFill>
                  <a:schemeClr val="tx1">
                    <a:tint val="75000"/>
                  </a:schemeClr>
                </a:solidFill>
              </a:defRPr>
            </a:lvl2pPr>
            <a:lvl3pPr marL="768736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3pPr>
            <a:lvl4pPr marL="1153104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4pPr>
            <a:lvl5pPr marL="1537472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5pPr>
            <a:lvl6pPr marL="1921840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6pPr>
            <a:lvl7pPr marL="2306208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7pPr>
            <a:lvl8pPr marL="2690576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8pPr>
            <a:lvl9pPr marL="3074944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2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5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95806" y="512516"/>
            <a:ext cx="899963" cy="441510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0492" y="512516"/>
            <a:ext cx="4776538" cy="441510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6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7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492" y="2270730"/>
            <a:ext cx="5836371" cy="1535681"/>
          </a:xfrm>
        </p:spPr>
        <p:txBody>
          <a:bodyPr anchor="b"/>
          <a:lstStyle>
            <a:lvl1pPr algn="l">
              <a:defRPr sz="336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492" y="3806410"/>
            <a:ext cx="5836371" cy="723373"/>
          </a:xfrm>
        </p:spPr>
        <p:txBody>
          <a:bodyPr anchor="t"/>
          <a:lstStyle>
            <a:lvl1pPr marL="0" indent="0" algn="l">
              <a:buNone/>
              <a:defRPr sz="16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4368" indent="0">
              <a:buNone/>
              <a:defRPr sz="1513">
                <a:solidFill>
                  <a:schemeClr val="tx1">
                    <a:tint val="75000"/>
                  </a:schemeClr>
                </a:solidFill>
              </a:defRPr>
            </a:lvl2pPr>
            <a:lvl3pPr marL="768736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3pPr>
            <a:lvl4pPr marL="1153104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4pPr>
            <a:lvl5pPr marL="1537472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5pPr>
            <a:lvl6pPr marL="1921840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6pPr>
            <a:lvl7pPr marL="2306208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7pPr>
            <a:lvl8pPr marL="2690576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8pPr>
            <a:lvl9pPr marL="3074944" indent="0">
              <a:buNone/>
              <a:defRPr sz="11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4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494" y="512516"/>
            <a:ext cx="5836370" cy="111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494" y="1816495"/>
            <a:ext cx="2839345" cy="3262723"/>
          </a:xfrm>
        </p:spPr>
        <p:txBody>
          <a:bodyPr>
            <a:normAutofit/>
          </a:bodyPr>
          <a:lstStyle>
            <a:lvl1pPr>
              <a:defRPr sz="1513"/>
            </a:lvl1pPr>
            <a:lvl2pPr>
              <a:defRPr sz="1345"/>
            </a:lvl2pPr>
            <a:lvl3pPr>
              <a:defRPr sz="1177"/>
            </a:lvl3pPr>
            <a:lvl4pPr>
              <a:defRPr sz="1009"/>
            </a:lvl4pPr>
            <a:lvl5pPr>
              <a:defRPr sz="1009"/>
            </a:lvl5pPr>
            <a:lvl6pPr>
              <a:defRPr sz="1009"/>
            </a:lvl6pPr>
            <a:lvl7pPr>
              <a:defRPr sz="1009"/>
            </a:lvl7pPr>
            <a:lvl8pPr>
              <a:defRPr sz="1009"/>
            </a:lvl8pPr>
            <a:lvl9pPr>
              <a:defRPr sz="100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7518" y="1816496"/>
            <a:ext cx="2839346" cy="3262724"/>
          </a:xfrm>
        </p:spPr>
        <p:txBody>
          <a:bodyPr>
            <a:normAutofit/>
          </a:bodyPr>
          <a:lstStyle>
            <a:lvl1pPr>
              <a:defRPr sz="1513"/>
            </a:lvl1pPr>
            <a:lvl2pPr>
              <a:defRPr sz="1345"/>
            </a:lvl2pPr>
            <a:lvl3pPr>
              <a:defRPr sz="1177"/>
            </a:lvl3pPr>
            <a:lvl4pPr>
              <a:defRPr sz="1009"/>
            </a:lvl4pPr>
            <a:lvl5pPr>
              <a:defRPr sz="1009"/>
            </a:lvl5pPr>
            <a:lvl6pPr>
              <a:defRPr sz="1009"/>
            </a:lvl6pPr>
            <a:lvl7pPr>
              <a:defRPr sz="1009"/>
            </a:lvl7pPr>
            <a:lvl8pPr>
              <a:defRPr sz="1009"/>
            </a:lvl8pPr>
            <a:lvl9pPr>
              <a:defRPr sz="100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493" y="512516"/>
            <a:ext cx="5836369" cy="111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493" y="1816826"/>
            <a:ext cx="2841701" cy="484487"/>
          </a:xfrm>
        </p:spPr>
        <p:txBody>
          <a:bodyPr anchor="b">
            <a:noAutofit/>
          </a:bodyPr>
          <a:lstStyle>
            <a:lvl1pPr marL="0" indent="0">
              <a:buNone/>
              <a:defRPr sz="2018" b="0"/>
            </a:lvl1pPr>
            <a:lvl2pPr marL="384368" indent="0">
              <a:buNone/>
              <a:defRPr sz="1681" b="1"/>
            </a:lvl2pPr>
            <a:lvl3pPr marL="768736" indent="0">
              <a:buNone/>
              <a:defRPr sz="1513" b="1"/>
            </a:lvl3pPr>
            <a:lvl4pPr marL="1153104" indent="0">
              <a:buNone/>
              <a:defRPr sz="1345" b="1"/>
            </a:lvl4pPr>
            <a:lvl5pPr marL="1537472" indent="0">
              <a:buNone/>
              <a:defRPr sz="1345" b="1"/>
            </a:lvl5pPr>
            <a:lvl6pPr marL="1921840" indent="0">
              <a:buNone/>
              <a:defRPr sz="1345" b="1"/>
            </a:lvl6pPr>
            <a:lvl7pPr marL="2306208" indent="0">
              <a:buNone/>
              <a:defRPr sz="1345" b="1"/>
            </a:lvl7pPr>
            <a:lvl8pPr marL="2690576" indent="0">
              <a:buNone/>
              <a:defRPr sz="1345" b="1"/>
            </a:lvl8pPr>
            <a:lvl9pPr marL="3074944" indent="0">
              <a:buNone/>
              <a:defRPr sz="134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493" y="2301315"/>
            <a:ext cx="2841701" cy="277790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55161" y="1816826"/>
            <a:ext cx="2841701" cy="484487"/>
          </a:xfrm>
        </p:spPr>
        <p:txBody>
          <a:bodyPr anchor="b">
            <a:noAutofit/>
          </a:bodyPr>
          <a:lstStyle>
            <a:lvl1pPr marL="0" indent="0">
              <a:buNone/>
              <a:defRPr sz="2018" b="0"/>
            </a:lvl1pPr>
            <a:lvl2pPr marL="384368" indent="0">
              <a:buNone/>
              <a:defRPr sz="1681" b="1"/>
            </a:lvl2pPr>
            <a:lvl3pPr marL="768736" indent="0">
              <a:buNone/>
              <a:defRPr sz="1513" b="1"/>
            </a:lvl3pPr>
            <a:lvl4pPr marL="1153104" indent="0">
              <a:buNone/>
              <a:defRPr sz="1345" b="1"/>
            </a:lvl4pPr>
            <a:lvl5pPr marL="1537472" indent="0">
              <a:buNone/>
              <a:defRPr sz="1345" b="1"/>
            </a:lvl5pPr>
            <a:lvl6pPr marL="1921840" indent="0">
              <a:buNone/>
              <a:defRPr sz="1345" b="1"/>
            </a:lvl6pPr>
            <a:lvl7pPr marL="2306208" indent="0">
              <a:buNone/>
              <a:defRPr sz="1345" b="1"/>
            </a:lvl7pPr>
            <a:lvl8pPr marL="2690576" indent="0">
              <a:buNone/>
              <a:defRPr sz="1345" b="1"/>
            </a:lvl8pPr>
            <a:lvl9pPr marL="3074944" indent="0">
              <a:buNone/>
              <a:defRPr sz="134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55161" y="2301315"/>
            <a:ext cx="2841701" cy="277790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493" y="512516"/>
            <a:ext cx="5836370" cy="111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8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8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493" y="1259938"/>
            <a:ext cx="2565417" cy="1074858"/>
          </a:xfrm>
        </p:spPr>
        <p:txBody>
          <a:bodyPr anchor="b">
            <a:normAutofit/>
          </a:bodyPr>
          <a:lstStyle>
            <a:lvl1pPr>
              <a:defRPr sz="1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3589" y="432919"/>
            <a:ext cx="3113273" cy="464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493" y="2334795"/>
            <a:ext cx="2565417" cy="2172852"/>
          </a:xfrm>
        </p:spPr>
        <p:txBody>
          <a:bodyPr>
            <a:normAutofit/>
          </a:bodyPr>
          <a:lstStyle>
            <a:lvl1pPr marL="0" indent="0">
              <a:buNone/>
              <a:defRPr sz="1177"/>
            </a:lvl1pPr>
            <a:lvl2pPr marL="288276" indent="0">
              <a:buNone/>
              <a:defRPr sz="883"/>
            </a:lvl2pPr>
            <a:lvl3pPr marL="576552" indent="0">
              <a:buNone/>
              <a:defRPr sz="757"/>
            </a:lvl3pPr>
            <a:lvl4pPr marL="864828" indent="0">
              <a:buNone/>
              <a:defRPr sz="631"/>
            </a:lvl4pPr>
            <a:lvl5pPr marL="1153104" indent="0">
              <a:buNone/>
              <a:defRPr sz="631"/>
            </a:lvl5pPr>
            <a:lvl6pPr marL="1441380" indent="0">
              <a:buNone/>
              <a:defRPr sz="631"/>
            </a:lvl6pPr>
            <a:lvl7pPr marL="1729656" indent="0">
              <a:buNone/>
              <a:defRPr sz="631"/>
            </a:lvl7pPr>
            <a:lvl8pPr marL="2017932" indent="0">
              <a:buNone/>
              <a:defRPr sz="631"/>
            </a:lvl8pPr>
            <a:lvl9pPr marL="2306208" indent="0">
              <a:buNone/>
              <a:defRPr sz="63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5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493" y="4036060"/>
            <a:ext cx="5836370" cy="476480"/>
          </a:xfrm>
        </p:spPr>
        <p:txBody>
          <a:bodyPr anchor="b">
            <a:normAutofit/>
          </a:bodyPr>
          <a:lstStyle>
            <a:lvl1pPr algn="l">
              <a:defRPr sz="201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0493" y="512515"/>
            <a:ext cx="5836370" cy="3233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345"/>
            </a:lvl1pPr>
            <a:lvl2pPr marL="384368" indent="0">
              <a:buNone/>
              <a:defRPr sz="1345"/>
            </a:lvl2pPr>
            <a:lvl3pPr marL="768736" indent="0">
              <a:buNone/>
              <a:defRPr sz="1345"/>
            </a:lvl3pPr>
            <a:lvl4pPr marL="1153104" indent="0">
              <a:buNone/>
              <a:defRPr sz="1345"/>
            </a:lvl4pPr>
            <a:lvl5pPr marL="1537472" indent="0">
              <a:buNone/>
              <a:defRPr sz="1345"/>
            </a:lvl5pPr>
            <a:lvl6pPr marL="1921840" indent="0">
              <a:buNone/>
              <a:defRPr sz="1345"/>
            </a:lvl6pPr>
            <a:lvl7pPr marL="2306208" indent="0">
              <a:buNone/>
              <a:defRPr sz="1345"/>
            </a:lvl7pPr>
            <a:lvl8pPr marL="2690576" indent="0">
              <a:buNone/>
              <a:defRPr sz="1345"/>
            </a:lvl8pPr>
            <a:lvl9pPr marL="3074944" indent="0">
              <a:buNone/>
              <a:defRPr sz="13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493" y="4512540"/>
            <a:ext cx="5836370" cy="566679"/>
          </a:xfrm>
        </p:spPr>
        <p:txBody>
          <a:bodyPr>
            <a:normAutofit/>
          </a:bodyPr>
          <a:lstStyle>
            <a:lvl1pPr marL="0" indent="0">
              <a:buNone/>
              <a:defRPr sz="1009"/>
            </a:lvl1pPr>
            <a:lvl2pPr marL="384368" indent="0">
              <a:buNone/>
              <a:defRPr sz="1009"/>
            </a:lvl2pPr>
            <a:lvl3pPr marL="768736" indent="0">
              <a:buNone/>
              <a:defRPr sz="841"/>
            </a:lvl3pPr>
            <a:lvl4pPr marL="1153104" indent="0">
              <a:buNone/>
              <a:defRPr sz="757"/>
            </a:lvl4pPr>
            <a:lvl5pPr marL="1537472" indent="0">
              <a:buNone/>
              <a:defRPr sz="757"/>
            </a:lvl5pPr>
            <a:lvl6pPr marL="1921840" indent="0">
              <a:buNone/>
              <a:defRPr sz="757"/>
            </a:lvl6pPr>
            <a:lvl7pPr marL="2306208" indent="0">
              <a:buNone/>
              <a:defRPr sz="757"/>
            </a:lvl7pPr>
            <a:lvl8pPr marL="2690576" indent="0">
              <a:buNone/>
              <a:defRPr sz="757"/>
            </a:lvl8pPr>
            <a:lvl9pPr marL="3074944" indent="0">
              <a:buNone/>
              <a:defRPr sz="75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784" y="-7119"/>
            <a:ext cx="8431126" cy="5780038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493" y="512516"/>
            <a:ext cx="5836369" cy="1110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493" y="1816496"/>
            <a:ext cx="5836370" cy="3262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69835" y="5079221"/>
            <a:ext cx="629021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493" y="5079221"/>
            <a:ext cx="4250567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25522" y="5079221"/>
            <a:ext cx="471342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7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4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384368" rtl="0" eaLnBrk="1" latinLnBrk="0" hangingPunct="1">
        <a:spcBef>
          <a:spcPct val="0"/>
        </a:spcBef>
        <a:buNone/>
        <a:defRPr sz="3027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8276" indent="-288276" algn="l" defTabSz="384368" rtl="0" eaLnBrk="1" latinLnBrk="0" hangingPunct="1">
        <a:spcBef>
          <a:spcPts val="84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1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4598" indent="-240230" algn="l" defTabSz="384368" rtl="0" eaLnBrk="1" latinLnBrk="0" hangingPunct="1">
        <a:spcBef>
          <a:spcPts val="84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4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920" indent="-192184" algn="l" defTabSz="384368" rtl="0" eaLnBrk="1" latinLnBrk="0" hangingPunct="1">
        <a:spcBef>
          <a:spcPts val="84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7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45288" indent="-192184" algn="l" defTabSz="384368" rtl="0" eaLnBrk="1" latinLnBrk="0" hangingPunct="1">
        <a:spcBef>
          <a:spcPts val="84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29656" indent="-192184" algn="l" defTabSz="384368" rtl="0" eaLnBrk="1" latinLnBrk="0" hangingPunct="1">
        <a:spcBef>
          <a:spcPts val="84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114024" indent="-192184" algn="l" defTabSz="384368" rtl="0" eaLnBrk="1" latinLnBrk="0" hangingPunct="1">
        <a:spcBef>
          <a:spcPts val="84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98392" indent="-192184" algn="l" defTabSz="384368" rtl="0" eaLnBrk="1" latinLnBrk="0" hangingPunct="1">
        <a:spcBef>
          <a:spcPts val="84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82760" indent="-192184" algn="l" defTabSz="384368" rtl="0" eaLnBrk="1" latinLnBrk="0" hangingPunct="1">
        <a:spcBef>
          <a:spcPts val="84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67128" indent="-192184" algn="l" defTabSz="384368" rtl="0" eaLnBrk="1" latinLnBrk="0" hangingPunct="1">
        <a:spcBef>
          <a:spcPts val="84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36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1pPr>
      <a:lvl2pPr marL="384368" algn="l" defTabSz="38436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2pPr>
      <a:lvl3pPr marL="768736" algn="l" defTabSz="38436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3pPr>
      <a:lvl4pPr marL="1153104" algn="l" defTabSz="38436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4pPr>
      <a:lvl5pPr marL="1537472" algn="l" defTabSz="38436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5pPr>
      <a:lvl6pPr marL="1921840" algn="l" defTabSz="38436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6pPr>
      <a:lvl7pPr marL="2306208" algn="l" defTabSz="38436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7pPr>
      <a:lvl8pPr marL="2690576" algn="l" defTabSz="38436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8pPr>
      <a:lvl9pPr marL="3074944" algn="l" defTabSz="38436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9633" y="0"/>
            <a:ext cx="8407400" cy="5764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AC9D-A052-422E-84C6-24DDBB7F1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0" y="2730500"/>
            <a:ext cx="5210175" cy="281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E8C881-DC96-4DC5-B85F-E8AAF795C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75" y="0"/>
            <a:ext cx="1263853" cy="473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940090-2334-46F0-8900-4C51F0C31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04" y="-8466"/>
            <a:ext cx="2192747" cy="5513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07400" cy="5764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"/>
            <a:ext cx="8407400" cy="5764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07400" cy="57641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9"/>
            <a:ext cx="8407400" cy="5764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07400" cy="5764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8407400" cy="5764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"/>
            <a:ext cx="8407400" cy="5764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"/>
            <a:ext cx="8407400" cy="5764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07400" cy="5764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2"/>
            <a:ext cx="8407400" cy="5764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8407400" cy="5764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07400" cy="5764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"/>
            <a:ext cx="8407400" cy="5764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"/>
            <a:ext cx="8407400" cy="5764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0"/>
            <a:ext cx="8407400" cy="5764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07400" cy="5764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07400" cy="5763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46"/>
            <a:ext cx="8407400" cy="5763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"/>
            <a:ext cx="8407400" cy="5764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07400" cy="576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07400" cy="5764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"/>
            <a:ext cx="8407400" cy="5764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07400" cy="5764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"/>
            <a:ext cx="8407400" cy="5764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07400" cy="5764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8407400" cy="5764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"/>
            <a:ext cx="8407400" cy="5764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0</Words>
  <Application>Microsoft Office PowerPoint</Application>
  <PresentationFormat>Custom</PresentationFormat>
  <Paragraphs>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Sanjay Andhey</cp:lastModifiedBy>
  <cp:revision>2</cp:revision>
  <dcterms:created xsi:type="dcterms:W3CDTF">2018-10-30T23:53:59Z</dcterms:created>
  <dcterms:modified xsi:type="dcterms:W3CDTF">2018-11-12T03:56:10Z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2012-10-12T00:00:00Z</vt:filetime>
  </property>
  <property fmtid="{D5CDD505-2E9C-101B-9397-08002B2CF9AE}" pid="3" name="LastSaved">
    <vt:filetime>2018-10-30T00:00:00Z</vt:filetime>
  </property>
</Properties>
</file>