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66" r:id="rId3"/>
    <p:sldId id="267" r:id="rId4"/>
    <p:sldId id="268" r:id="rId5"/>
    <p:sldId id="269" r:id="rId6"/>
    <p:sldId id="265" r:id="rId7"/>
    <p:sldId id="270" r:id="rId8"/>
    <p:sldId id="257" r:id="rId9"/>
    <p:sldId id="258" r:id="rId10"/>
    <p:sldId id="259" r:id="rId11"/>
    <p:sldId id="260" r:id="rId12"/>
    <p:sldId id="271" r:id="rId13"/>
    <p:sldId id="277" r:id="rId14"/>
    <p:sldId id="278" r:id="rId15"/>
    <p:sldId id="299" r:id="rId16"/>
    <p:sldId id="281" r:id="rId17"/>
    <p:sldId id="283" r:id="rId18"/>
    <p:sldId id="282" r:id="rId19"/>
    <p:sldId id="284" r:id="rId20"/>
    <p:sldId id="324" r:id="rId21"/>
    <p:sldId id="325" r:id="rId22"/>
    <p:sldId id="326" r:id="rId23"/>
    <p:sldId id="327" r:id="rId24"/>
    <p:sldId id="328" r:id="rId25"/>
    <p:sldId id="329" r:id="rId26"/>
    <p:sldId id="330" r:id="rId27"/>
    <p:sldId id="331" r:id="rId28"/>
    <p:sldId id="332" r:id="rId29"/>
    <p:sldId id="333" r:id="rId30"/>
    <p:sldId id="286" r:id="rId31"/>
    <p:sldId id="287" r:id="rId32"/>
    <p:sldId id="288" r:id="rId33"/>
    <p:sldId id="289" r:id="rId34"/>
    <p:sldId id="290" r:id="rId35"/>
    <p:sldId id="291"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6" r:id="rId52"/>
    <p:sldId id="319" r:id="rId53"/>
    <p:sldId id="336" r:id="rId54"/>
    <p:sldId id="337" r:id="rId55"/>
    <p:sldId id="338" r:id="rId56"/>
    <p:sldId id="341" r:id="rId57"/>
    <p:sldId id="342" r:id="rId58"/>
    <p:sldId id="343" r:id="rId59"/>
    <p:sldId id="344" r:id="rId60"/>
    <p:sldId id="345" r:id="rId61"/>
    <p:sldId id="346" r:id="rId62"/>
    <p:sldId id="347" r:id="rId63"/>
    <p:sldId id="317" r:id="rId64"/>
    <p:sldId id="321" r:id="rId65"/>
    <p:sldId id="322" r:id="rId66"/>
    <p:sldId id="32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82DF3-70A8-6C28-928B-307A2BD5320D}" v="1" dt="2018-09-17T20:24:56.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Ankam" userId="S::ankam.nikita@accenture.com::a2c3c409-fdc3-48ad-a0d6-4f88458296f3" providerId="AD" clId="Web-{87BDF618-2E03-D152-BECD-FDF036B0843F}"/>
    <pc:docChg chg="addSld delSld modSld">
      <pc:chgData name="Nikita, Ankam" userId="S::ankam.nikita@accenture.com::a2c3c409-fdc3-48ad-a0d6-4f88458296f3" providerId="AD" clId="Web-{87BDF618-2E03-D152-BECD-FDF036B0843F}" dt="2018-09-16T15:20:39.238" v="574"/>
      <pc:docMkLst>
        <pc:docMk/>
      </pc:docMkLst>
      <pc:sldChg chg="modSp">
        <pc:chgData name="Nikita, Ankam" userId="S::ankam.nikita@accenture.com::a2c3c409-fdc3-48ad-a0d6-4f88458296f3" providerId="AD" clId="Web-{87BDF618-2E03-D152-BECD-FDF036B0843F}" dt="2018-09-16T15:19:54.096" v="569" actId="20577"/>
        <pc:sldMkLst>
          <pc:docMk/>
          <pc:sldMk cId="1082794325" sldId="285"/>
        </pc:sldMkLst>
        <pc:spChg chg="mod">
          <ac:chgData name="Nikita, Ankam" userId="S::ankam.nikita@accenture.com::a2c3c409-fdc3-48ad-a0d6-4f88458296f3" providerId="AD" clId="Web-{87BDF618-2E03-D152-BECD-FDF036B0843F}" dt="2018-09-16T15:11:59.893" v="14" actId="20577"/>
          <ac:spMkLst>
            <pc:docMk/>
            <pc:sldMk cId="1082794325" sldId="285"/>
            <ac:spMk id="2" creationId="{4AFA099F-0FE2-4C5A-A8D6-9ABF9382FF38}"/>
          </ac:spMkLst>
        </pc:spChg>
        <pc:spChg chg="mod">
          <ac:chgData name="Nikita, Ankam" userId="S::ankam.nikita@accenture.com::a2c3c409-fdc3-48ad-a0d6-4f88458296f3" providerId="AD" clId="Web-{87BDF618-2E03-D152-BECD-FDF036B0843F}" dt="2018-09-16T15:19:54.096" v="569" actId="20577"/>
          <ac:spMkLst>
            <pc:docMk/>
            <pc:sldMk cId="1082794325" sldId="285"/>
            <ac:spMk id="3" creationId="{4BE8DADB-B69B-438D-BFCC-86DC35FA1A95}"/>
          </ac:spMkLst>
        </pc:spChg>
      </pc:sldChg>
      <pc:sldChg chg="new">
        <pc:chgData name="Nikita, Ankam" userId="S::ankam.nikita@accenture.com::a2c3c409-fdc3-48ad-a0d6-4f88458296f3" providerId="AD" clId="Web-{87BDF618-2E03-D152-BECD-FDF036B0843F}" dt="2018-09-16T15:20:39.238" v="574"/>
        <pc:sldMkLst>
          <pc:docMk/>
          <pc:sldMk cId="616044720" sldId="286"/>
        </pc:sldMkLst>
      </pc:sldChg>
      <pc:sldChg chg="modSp new del">
        <pc:chgData name="Nikita, Ankam" userId="S::ankam.nikita@accenture.com::a2c3c409-fdc3-48ad-a0d6-4f88458296f3" providerId="AD" clId="Web-{87BDF618-2E03-D152-BECD-FDF036B0843F}" dt="2018-09-16T15:20:27.691" v="573"/>
        <pc:sldMkLst>
          <pc:docMk/>
          <pc:sldMk cId="3370380663" sldId="286"/>
        </pc:sldMkLst>
        <pc:spChg chg="mod">
          <ac:chgData name="Nikita, Ankam" userId="S::ankam.nikita@accenture.com::a2c3c409-fdc3-48ad-a0d6-4f88458296f3" providerId="AD" clId="Web-{87BDF618-2E03-D152-BECD-FDF036B0843F}" dt="2018-09-16T15:20:24.128" v="572" actId="1076"/>
          <ac:spMkLst>
            <pc:docMk/>
            <pc:sldMk cId="3370380663" sldId="286"/>
            <ac:spMk id="2" creationId="{D0154E08-7B8E-46E1-A7B6-D50617260565}"/>
          </ac:spMkLst>
        </pc:spChg>
      </pc:sldChg>
    </pc:docChg>
  </pc:docChgLst>
  <pc:docChgLst>
    <pc:chgData name="Nikita, Ankam" userId="S::ankam.nikita@accenture.com::a2c3c409-fdc3-48ad-a0d6-4f88458296f3" providerId="AD" clId="Web-{CF3ADAF5-D143-566D-61BE-1A9BA0AC9215}"/>
    <pc:docChg chg="addSld modSld">
      <pc:chgData name="Nikita, Ankam" userId="S::ankam.nikita@accenture.com::a2c3c409-fdc3-48ad-a0d6-4f88458296f3" providerId="AD" clId="Web-{CF3ADAF5-D143-566D-61BE-1A9BA0AC9215}" dt="2018-09-16T18:53:59.578" v="1032" actId="20577"/>
      <pc:docMkLst>
        <pc:docMk/>
      </pc:docMkLst>
      <pc:sldChg chg="modSp">
        <pc:chgData name="Nikita, Ankam" userId="S::ankam.nikita@accenture.com::a2c3c409-fdc3-48ad-a0d6-4f88458296f3" providerId="AD" clId="Web-{CF3ADAF5-D143-566D-61BE-1A9BA0AC9215}" dt="2018-09-16T16:50:55.416" v="436" actId="20577"/>
        <pc:sldMkLst>
          <pc:docMk/>
          <pc:sldMk cId="616044720" sldId="286"/>
        </pc:sldMkLst>
        <pc:spChg chg="mod">
          <ac:chgData name="Nikita, Ankam" userId="S::ankam.nikita@accenture.com::a2c3c409-fdc3-48ad-a0d6-4f88458296f3" providerId="AD" clId="Web-{CF3ADAF5-D143-566D-61BE-1A9BA0AC9215}" dt="2018-09-16T16:17:55.551" v="82" actId="20577"/>
          <ac:spMkLst>
            <pc:docMk/>
            <pc:sldMk cId="616044720" sldId="286"/>
            <ac:spMk id="2" creationId="{12268C0A-B20B-44E6-90D1-0FABEA979C37}"/>
          </ac:spMkLst>
        </pc:spChg>
        <pc:spChg chg="mod">
          <ac:chgData name="Nikita, Ankam" userId="S::ankam.nikita@accenture.com::a2c3c409-fdc3-48ad-a0d6-4f88458296f3" providerId="AD" clId="Web-{CF3ADAF5-D143-566D-61BE-1A9BA0AC9215}" dt="2018-09-16T16:50:55.416" v="436" actId="20577"/>
          <ac:spMkLst>
            <pc:docMk/>
            <pc:sldMk cId="616044720" sldId="286"/>
            <ac:spMk id="3" creationId="{40A5D588-1D4F-4975-BBC5-02157289B874}"/>
          </ac:spMkLst>
        </pc:spChg>
      </pc:sldChg>
      <pc:sldChg chg="modSp new">
        <pc:chgData name="Nikita, Ankam" userId="S::ankam.nikita@accenture.com::a2c3c409-fdc3-48ad-a0d6-4f88458296f3" providerId="AD" clId="Web-{CF3ADAF5-D143-566D-61BE-1A9BA0AC9215}" dt="2018-09-16T17:21:41.398" v="454" actId="20577"/>
        <pc:sldMkLst>
          <pc:docMk/>
          <pc:sldMk cId="666182909" sldId="287"/>
        </pc:sldMkLst>
        <pc:spChg chg="mod">
          <ac:chgData name="Nikita, Ankam" userId="S::ankam.nikita@accenture.com::a2c3c409-fdc3-48ad-a0d6-4f88458296f3" providerId="AD" clId="Web-{CF3ADAF5-D143-566D-61BE-1A9BA0AC9215}" dt="2018-09-16T16:54:44.699" v="449" actId="20577"/>
          <ac:spMkLst>
            <pc:docMk/>
            <pc:sldMk cId="666182909" sldId="287"/>
            <ac:spMk id="2" creationId="{32F34BDE-9410-42B5-AFF8-B95F046C975D}"/>
          </ac:spMkLst>
        </pc:spChg>
        <pc:spChg chg="mod">
          <ac:chgData name="Nikita, Ankam" userId="S::ankam.nikita@accenture.com::a2c3c409-fdc3-48ad-a0d6-4f88458296f3" providerId="AD" clId="Web-{CF3ADAF5-D143-566D-61BE-1A9BA0AC9215}" dt="2018-09-16T17:21:41.398" v="454" actId="20577"/>
          <ac:spMkLst>
            <pc:docMk/>
            <pc:sldMk cId="666182909" sldId="287"/>
            <ac:spMk id="3" creationId="{4C4D5FF8-CCB6-45C2-B047-ED902538F8F9}"/>
          </ac:spMkLst>
        </pc:spChg>
      </pc:sldChg>
      <pc:sldChg chg="addSp delSp modSp new">
        <pc:chgData name="Nikita, Ankam" userId="S::ankam.nikita@accenture.com::a2c3c409-fdc3-48ad-a0d6-4f88458296f3" providerId="AD" clId="Web-{CF3ADAF5-D143-566D-61BE-1A9BA0AC9215}" dt="2018-09-16T18:42:04.675" v="581" actId="20577"/>
        <pc:sldMkLst>
          <pc:docMk/>
          <pc:sldMk cId="3927817416" sldId="288"/>
        </pc:sldMkLst>
        <pc:spChg chg="mod">
          <ac:chgData name="Nikita, Ankam" userId="S::ankam.nikita@accenture.com::a2c3c409-fdc3-48ad-a0d6-4f88458296f3" providerId="AD" clId="Web-{CF3ADAF5-D143-566D-61BE-1A9BA0AC9215}" dt="2018-09-16T17:33:38.325" v="471" actId="20577"/>
          <ac:spMkLst>
            <pc:docMk/>
            <pc:sldMk cId="3927817416" sldId="288"/>
            <ac:spMk id="2" creationId="{EAF9406A-EF32-43F9-BF8C-4543012A6C45}"/>
          </ac:spMkLst>
        </pc:spChg>
        <pc:spChg chg="add del mod">
          <ac:chgData name="Nikita, Ankam" userId="S::ankam.nikita@accenture.com::a2c3c409-fdc3-48ad-a0d6-4f88458296f3" providerId="AD" clId="Web-{CF3ADAF5-D143-566D-61BE-1A9BA0AC9215}" dt="2018-09-16T18:42:04.675" v="581" actId="20577"/>
          <ac:spMkLst>
            <pc:docMk/>
            <pc:sldMk cId="3927817416" sldId="288"/>
            <ac:spMk id="3" creationId="{5B6C6006-DEBD-41E1-8904-D9EA50A3EAFC}"/>
          </ac:spMkLst>
        </pc:spChg>
        <pc:graphicFrameChg chg="add del mod ord modGraphic">
          <ac:chgData name="Nikita, Ankam" userId="S::ankam.nikita@accenture.com::a2c3c409-fdc3-48ad-a0d6-4f88458296f3" providerId="AD" clId="Web-{CF3ADAF5-D143-566D-61BE-1A9BA0AC9215}" dt="2018-09-16T17:34:05.028" v="474"/>
          <ac:graphicFrameMkLst>
            <pc:docMk/>
            <pc:sldMk cId="3927817416" sldId="288"/>
            <ac:graphicFrameMk id="5" creationId="{8B5477DF-1F31-4395-8D4D-3AC97C8DD879}"/>
          </ac:graphicFrameMkLst>
        </pc:graphicFrameChg>
      </pc:sldChg>
      <pc:sldChg chg="modSp new">
        <pc:chgData name="Nikita, Ankam" userId="S::ankam.nikita@accenture.com::a2c3c409-fdc3-48ad-a0d6-4f88458296f3" providerId="AD" clId="Web-{CF3ADAF5-D143-566D-61BE-1A9BA0AC9215}" dt="2018-09-16T18:53:59.578" v="1031" actId="20577"/>
        <pc:sldMkLst>
          <pc:docMk/>
          <pc:sldMk cId="1897459721" sldId="289"/>
        </pc:sldMkLst>
        <pc:spChg chg="mod">
          <ac:chgData name="Nikita, Ankam" userId="S::ankam.nikita@accenture.com::a2c3c409-fdc3-48ad-a0d6-4f88458296f3" providerId="AD" clId="Web-{CF3ADAF5-D143-566D-61BE-1A9BA0AC9215}" dt="2018-09-16T17:49:53.975" v="494" actId="20577"/>
          <ac:spMkLst>
            <pc:docMk/>
            <pc:sldMk cId="1897459721" sldId="289"/>
            <ac:spMk id="2" creationId="{697FBE35-4A69-4803-B284-DEF00F63D3F6}"/>
          </ac:spMkLst>
        </pc:spChg>
        <pc:spChg chg="mod">
          <ac:chgData name="Nikita, Ankam" userId="S::ankam.nikita@accenture.com::a2c3c409-fdc3-48ad-a0d6-4f88458296f3" providerId="AD" clId="Web-{CF3ADAF5-D143-566D-61BE-1A9BA0AC9215}" dt="2018-09-16T18:53:59.578" v="1031" actId="20577"/>
          <ac:spMkLst>
            <pc:docMk/>
            <pc:sldMk cId="1897459721" sldId="289"/>
            <ac:spMk id="3" creationId="{70BC51CD-4620-4E95-989A-BDA976EE73C1}"/>
          </ac:spMkLst>
        </pc:spChg>
      </pc:sldChg>
      <pc:sldChg chg="modSp new">
        <pc:chgData name="Nikita, Ankam" userId="S::ankam.nikita@accenture.com::a2c3c409-fdc3-48ad-a0d6-4f88458296f3" providerId="AD" clId="Web-{CF3ADAF5-D143-566D-61BE-1A9BA0AC9215}" dt="2018-09-16T18:53:49.344" v="1025" actId="20577"/>
        <pc:sldMkLst>
          <pc:docMk/>
          <pc:sldMk cId="1618682672" sldId="290"/>
        </pc:sldMkLst>
        <pc:spChg chg="mod">
          <ac:chgData name="Nikita, Ankam" userId="S::ankam.nikita@accenture.com::a2c3c409-fdc3-48ad-a0d6-4f88458296f3" providerId="AD" clId="Web-{CF3ADAF5-D143-566D-61BE-1A9BA0AC9215}" dt="2018-09-16T18:42:28.897" v="597" actId="20577"/>
          <ac:spMkLst>
            <pc:docMk/>
            <pc:sldMk cId="1618682672" sldId="290"/>
            <ac:spMk id="2" creationId="{184140EB-8405-4746-BF48-92E15B678495}"/>
          </ac:spMkLst>
        </pc:spChg>
        <pc:spChg chg="mod">
          <ac:chgData name="Nikita, Ankam" userId="S::ankam.nikita@accenture.com::a2c3c409-fdc3-48ad-a0d6-4f88458296f3" providerId="AD" clId="Web-{CF3ADAF5-D143-566D-61BE-1A9BA0AC9215}" dt="2018-09-16T18:53:49.344" v="1025" actId="20577"/>
          <ac:spMkLst>
            <pc:docMk/>
            <pc:sldMk cId="1618682672" sldId="290"/>
            <ac:spMk id="3" creationId="{89762144-E15D-4989-8A52-F1EC62AC6B79}"/>
          </ac:spMkLst>
        </pc:spChg>
      </pc:sldChg>
      <pc:sldChg chg="modSp new">
        <pc:chgData name="Nikita, Ankam" userId="S::ankam.nikita@accenture.com::a2c3c409-fdc3-48ad-a0d6-4f88458296f3" providerId="AD" clId="Web-{CF3ADAF5-D143-566D-61BE-1A9BA0AC9215}" dt="2018-09-16T18:53:40.265" v="1020" actId="20577"/>
        <pc:sldMkLst>
          <pc:docMk/>
          <pc:sldMk cId="1016355384" sldId="291"/>
        </pc:sldMkLst>
        <pc:spChg chg="mod">
          <ac:chgData name="Nikita, Ankam" userId="S::ankam.nikita@accenture.com::a2c3c409-fdc3-48ad-a0d6-4f88458296f3" providerId="AD" clId="Web-{CF3ADAF5-D143-566D-61BE-1A9BA0AC9215}" dt="2018-09-16T18:53:40.265" v="1020" actId="20577"/>
          <ac:spMkLst>
            <pc:docMk/>
            <pc:sldMk cId="1016355384" sldId="291"/>
            <ac:spMk id="2" creationId="{CEBBA08D-2B7E-4F1C-A1FD-2CD659C5A5F0}"/>
          </ac:spMkLst>
        </pc:spChg>
        <pc:spChg chg="mod">
          <ac:chgData name="Nikita, Ankam" userId="S::ankam.nikita@accenture.com::a2c3c409-fdc3-48ad-a0d6-4f88458296f3" providerId="AD" clId="Web-{CF3ADAF5-D143-566D-61BE-1A9BA0AC9215}" dt="2018-09-16T18:53:22.547" v="1018" actId="20577"/>
          <ac:spMkLst>
            <pc:docMk/>
            <pc:sldMk cId="1016355384" sldId="291"/>
            <ac:spMk id="3" creationId="{519D2894-B31F-4667-BC0B-9772BC02B035}"/>
          </ac:spMkLst>
        </pc:spChg>
      </pc:sldChg>
    </pc:docChg>
  </pc:docChgLst>
  <pc:docChgLst>
    <pc:chgData name="Nikita, Ankam" userId="S::ankam.nikita@accenture.com::a2c3c409-fdc3-48ad-a0d6-4f88458296f3" providerId="AD" clId="Web-{994DD654-3E5E-4D00-B10D-59CE91A75111}"/>
    <pc:docChg chg="addSld">
      <pc:chgData name="Nikita, Ankam" userId="S::ankam.nikita@accenture.com::a2c3c409-fdc3-48ad-a0d6-4f88458296f3" providerId="AD" clId="Web-{994DD654-3E5E-4D00-B10D-59CE91A75111}" dt="2018-09-16T13:42:57.955" v="0"/>
      <pc:docMkLst>
        <pc:docMk/>
      </pc:docMkLst>
      <pc:sldChg chg="new">
        <pc:chgData name="Nikita, Ankam" userId="S::ankam.nikita@accenture.com::a2c3c409-fdc3-48ad-a0d6-4f88458296f3" providerId="AD" clId="Web-{994DD654-3E5E-4D00-B10D-59CE91A75111}" dt="2018-09-16T13:42:57.955" v="0"/>
        <pc:sldMkLst>
          <pc:docMk/>
          <pc:sldMk cId="1082794325" sldId="285"/>
        </pc:sldMkLst>
      </pc:sldChg>
    </pc:docChg>
  </pc:docChgLst>
  <pc:docChgLst>
    <pc:chgData name="Nikita, Ankam" userId="S::ankam.nikita@accenture.com::a2c3c409-fdc3-48ad-a0d6-4f88458296f3" providerId="AD" clId="Web-{8A582DF3-70A8-6C28-928B-307A2BD5320D}"/>
    <pc:docChg chg="addSld modSld sldOrd">
      <pc:chgData name="Nikita, Ankam" userId="S::ankam.nikita@accenture.com::a2c3c409-fdc3-48ad-a0d6-4f88458296f3" providerId="AD" clId="Web-{8A582DF3-70A8-6C28-928B-307A2BD5320D}" dt="2018-09-17T20:37:35.101" v="1303" actId="20577"/>
      <pc:docMkLst>
        <pc:docMk/>
      </pc:docMkLst>
      <pc:sldChg chg="modSp new ord">
        <pc:chgData name="Nikita, Ankam" userId="S::ankam.nikita@accenture.com::a2c3c409-fdc3-48ad-a0d6-4f88458296f3" providerId="AD" clId="Web-{8A582DF3-70A8-6C28-928B-307A2BD5320D}" dt="2018-09-17T20:04:48.963" v="88" actId="20577"/>
        <pc:sldMkLst>
          <pc:docMk/>
          <pc:sldMk cId="4289077621" sldId="292"/>
        </pc:sldMkLst>
        <pc:spChg chg="mod">
          <ac:chgData name="Nikita, Ankam" userId="S::ankam.nikita@accenture.com::a2c3c409-fdc3-48ad-a0d6-4f88458296f3" providerId="AD" clId="Web-{8A582DF3-70A8-6C28-928B-307A2BD5320D}" dt="2018-09-17T20:03:45.948" v="26" actId="20577"/>
          <ac:spMkLst>
            <pc:docMk/>
            <pc:sldMk cId="4289077621" sldId="292"/>
            <ac:spMk id="2" creationId="{837A48E1-EDD9-4966-9B5F-2785893C8700}"/>
          </ac:spMkLst>
        </pc:spChg>
        <pc:spChg chg="mod">
          <ac:chgData name="Nikita, Ankam" userId="S::ankam.nikita@accenture.com::a2c3c409-fdc3-48ad-a0d6-4f88458296f3" providerId="AD" clId="Web-{8A582DF3-70A8-6C28-928B-307A2BD5320D}" dt="2018-09-17T20:04:48.963" v="88" actId="20577"/>
          <ac:spMkLst>
            <pc:docMk/>
            <pc:sldMk cId="4289077621" sldId="292"/>
            <ac:spMk id="3" creationId="{5A8B96BF-0661-4548-8357-80502BDB947E}"/>
          </ac:spMkLst>
        </pc:spChg>
      </pc:sldChg>
      <pc:sldChg chg="modSp new">
        <pc:chgData name="Nikita, Ankam" userId="S::ankam.nikita@accenture.com::a2c3c409-fdc3-48ad-a0d6-4f88458296f3" providerId="AD" clId="Web-{8A582DF3-70A8-6C28-928B-307A2BD5320D}" dt="2018-09-17T20:22:24.358" v="622" actId="20577"/>
        <pc:sldMkLst>
          <pc:docMk/>
          <pc:sldMk cId="297687938" sldId="293"/>
        </pc:sldMkLst>
        <pc:spChg chg="mod">
          <ac:chgData name="Nikita, Ankam" userId="S::ankam.nikita@accenture.com::a2c3c409-fdc3-48ad-a0d6-4f88458296f3" providerId="AD" clId="Web-{8A582DF3-70A8-6C28-928B-307A2BD5320D}" dt="2018-09-17T20:05:57.634" v="111" actId="20577"/>
          <ac:spMkLst>
            <pc:docMk/>
            <pc:sldMk cId="297687938" sldId="293"/>
            <ac:spMk id="2" creationId="{DA2DA79D-43E9-4443-824F-3ED575D972E4}"/>
          </ac:spMkLst>
        </pc:spChg>
        <pc:spChg chg="mod">
          <ac:chgData name="Nikita, Ankam" userId="S::ankam.nikita@accenture.com::a2c3c409-fdc3-48ad-a0d6-4f88458296f3" providerId="AD" clId="Web-{8A582DF3-70A8-6C28-928B-307A2BD5320D}" dt="2018-09-17T20:22:24.358" v="622" actId="20577"/>
          <ac:spMkLst>
            <pc:docMk/>
            <pc:sldMk cId="297687938" sldId="293"/>
            <ac:spMk id="3" creationId="{90971D9F-9FD4-4E15-A019-42118941F35F}"/>
          </ac:spMkLst>
        </pc:spChg>
      </pc:sldChg>
      <pc:sldChg chg="modSp new">
        <pc:chgData name="Nikita, Ankam" userId="S::ankam.nikita@accenture.com::a2c3c409-fdc3-48ad-a0d6-4f88458296f3" providerId="AD" clId="Web-{8A582DF3-70A8-6C28-928B-307A2BD5320D}" dt="2018-09-17T20:24:37.774" v="749" actId="20577"/>
        <pc:sldMkLst>
          <pc:docMk/>
          <pc:sldMk cId="4212256388" sldId="294"/>
        </pc:sldMkLst>
        <pc:spChg chg="mod">
          <ac:chgData name="Nikita, Ankam" userId="S::ankam.nikita@accenture.com::a2c3c409-fdc3-48ad-a0d6-4f88458296f3" providerId="AD" clId="Web-{8A582DF3-70A8-6C28-928B-307A2BD5320D}" dt="2018-09-17T20:22:40.467" v="633" actId="20577"/>
          <ac:spMkLst>
            <pc:docMk/>
            <pc:sldMk cId="4212256388" sldId="294"/>
            <ac:spMk id="2" creationId="{4034B67B-5BCF-403E-9267-31B2074F45A1}"/>
          </ac:spMkLst>
        </pc:spChg>
        <pc:spChg chg="mod">
          <ac:chgData name="Nikita, Ankam" userId="S::ankam.nikita@accenture.com::a2c3c409-fdc3-48ad-a0d6-4f88458296f3" providerId="AD" clId="Web-{8A582DF3-70A8-6C28-928B-307A2BD5320D}" dt="2018-09-17T20:24:37.774" v="749" actId="20577"/>
          <ac:spMkLst>
            <pc:docMk/>
            <pc:sldMk cId="4212256388" sldId="294"/>
            <ac:spMk id="3" creationId="{F26C3A0E-6D69-4789-950A-643E59200864}"/>
          </ac:spMkLst>
        </pc:spChg>
      </pc:sldChg>
      <pc:sldChg chg="modSp new">
        <pc:chgData name="Nikita, Ankam" userId="S::ankam.nikita@accenture.com::a2c3c409-fdc3-48ad-a0d6-4f88458296f3" providerId="AD" clId="Web-{8A582DF3-70A8-6C28-928B-307A2BD5320D}" dt="2018-09-17T20:29:33.938" v="926" actId="20577"/>
        <pc:sldMkLst>
          <pc:docMk/>
          <pc:sldMk cId="561169866" sldId="295"/>
        </pc:sldMkLst>
        <pc:spChg chg="mod">
          <ac:chgData name="Nikita, Ankam" userId="S::ankam.nikita@accenture.com::a2c3c409-fdc3-48ad-a0d6-4f88458296f3" providerId="AD" clId="Web-{8A582DF3-70A8-6C28-928B-307A2BD5320D}" dt="2018-09-17T20:29:33.938" v="926" actId="20577"/>
          <ac:spMkLst>
            <pc:docMk/>
            <pc:sldMk cId="561169866" sldId="295"/>
            <ac:spMk id="2" creationId="{BCE62B6C-811E-4384-9DE9-B8CB7FFC6D81}"/>
          </ac:spMkLst>
        </pc:spChg>
        <pc:spChg chg="mod">
          <ac:chgData name="Nikita, Ankam" userId="S::ankam.nikita@accenture.com::a2c3c409-fdc3-48ad-a0d6-4f88458296f3" providerId="AD" clId="Web-{8A582DF3-70A8-6C28-928B-307A2BD5320D}" dt="2018-09-17T20:29:25.435" v="922" actId="20577"/>
          <ac:spMkLst>
            <pc:docMk/>
            <pc:sldMk cId="561169866" sldId="295"/>
            <ac:spMk id="3" creationId="{AF695D5B-EF20-4C09-91C5-3C203B4FBFEE}"/>
          </ac:spMkLst>
        </pc:spChg>
      </pc:sldChg>
      <pc:sldChg chg="modSp new">
        <pc:chgData name="Nikita, Ankam" userId="S::ankam.nikita@accenture.com::a2c3c409-fdc3-48ad-a0d6-4f88458296f3" providerId="AD" clId="Web-{8A582DF3-70A8-6C28-928B-307A2BD5320D}" dt="2018-09-17T20:31:23.006" v="1009" actId="20577"/>
        <pc:sldMkLst>
          <pc:docMk/>
          <pc:sldMk cId="696370215" sldId="296"/>
        </pc:sldMkLst>
        <pc:spChg chg="mod">
          <ac:chgData name="Nikita, Ankam" userId="S::ankam.nikita@accenture.com::a2c3c409-fdc3-48ad-a0d6-4f88458296f3" providerId="AD" clId="Web-{8A582DF3-70A8-6C28-928B-307A2BD5320D}" dt="2018-09-17T20:31:01.334" v="965" actId="20577"/>
          <ac:spMkLst>
            <pc:docMk/>
            <pc:sldMk cId="696370215" sldId="296"/>
            <ac:spMk id="2" creationId="{188405DD-7AAD-413F-AD8E-2F9B42340FA1}"/>
          </ac:spMkLst>
        </pc:spChg>
        <pc:spChg chg="mod">
          <ac:chgData name="Nikita, Ankam" userId="S::ankam.nikita@accenture.com::a2c3c409-fdc3-48ad-a0d6-4f88458296f3" providerId="AD" clId="Web-{8A582DF3-70A8-6C28-928B-307A2BD5320D}" dt="2018-09-17T20:31:23.006" v="1009" actId="20577"/>
          <ac:spMkLst>
            <pc:docMk/>
            <pc:sldMk cId="696370215" sldId="296"/>
            <ac:spMk id="3" creationId="{267D254D-E216-4379-8F2B-826E942DE9B3}"/>
          </ac:spMkLst>
        </pc:spChg>
      </pc:sldChg>
      <pc:sldChg chg="modSp new">
        <pc:chgData name="Nikita, Ankam" userId="S::ankam.nikita@accenture.com::a2c3c409-fdc3-48ad-a0d6-4f88458296f3" providerId="AD" clId="Web-{8A582DF3-70A8-6C28-928B-307A2BD5320D}" dt="2018-09-17T20:32:38.980" v="1070" actId="20577"/>
        <pc:sldMkLst>
          <pc:docMk/>
          <pc:sldMk cId="900903580" sldId="297"/>
        </pc:sldMkLst>
        <pc:spChg chg="mod">
          <ac:chgData name="Nikita, Ankam" userId="S::ankam.nikita@accenture.com::a2c3c409-fdc3-48ad-a0d6-4f88458296f3" providerId="AD" clId="Web-{8A582DF3-70A8-6C28-928B-307A2BD5320D}" dt="2018-09-17T20:32:03.215" v="1040" actId="20577"/>
          <ac:spMkLst>
            <pc:docMk/>
            <pc:sldMk cId="900903580" sldId="297"/>
            <ac:spMk id="2" creationId="{1C5A0F38-8DA1-4739-AAC4-B471983B1FB3}"/>
          </ac:spMkLst>
        </pc:spChg>
        <pc:spChg chg="mod">
          <ac:chgData name="Nikita, Ankam" userId="S::ankam.nikita@accenture.com::a2c3c409-fdc3-48ad-a0d6-4f88458296f3" providerId="AD" clId="Web-{8A582DF3-70A8-6C28-928B-307A2BD5320D}" dt="2018-09-17T20:32:38.980" v="1070" actId="20577"/>
          <ac:spMkLst>
            <pc:docMk/>
            <pc:sldMk cId="900903580" sldId="297"/>
            <ac:spMk id="3" creationId="{4156ABFD-DDBE-476C-8105-A3501A6F9621}"/>
          </ac:spMkLst>
        </pc:spChg>
      </pc:sldChg>
      <pc:sldChg chg="modSp new">
        <pc:chgData name="Nikita, Ankam" userId="S::ankam.nikita@accenture.com::a2c3c409-fdc3-48ad-a0d6-4f88458296f3" providerId="AD" clId="Web-{8A582DF3-70A8-6C28-928B-307A2BD5320D}" dt="2018-09-17T20:37:35.101" v="1302" actId="20577"/>
        <pc:sldMkLst>
          <pc:docMk/>
          <pc:sldMk cId="1112376107" sldId="298"/>
        </pc:sldMkLst>
        <pc:spChg chg="mod">
          <ac:chgData name="Nikita, Ankam" userId="S::ankam.nikita@accenture.com::a2c3c409-fdc3-48ad-a0d6-4f88458296f3" providerId="AD" clId="Web-{8A582DF3-70A8-6C28-928B-307A2BD5320D}" dt="2018-09-17T20:33:00.871" v="1095" actId="20577"/>
          <ac:spMkLst>
            <pc:docMk/>
            <pc:sldMk cId="1112376107" sldId="298"/>
            <ac:spMk id="2" creationId="{D0E4692D-875C-4F30-B4F2-763B8C9F5343}"/>
          </ac:spMkLst>
        </pc:spChg>
        <pc:spChg chg="mod">
          <ac:chgData name="Nikita, Ankam" userId="S::ankam.nikita@accenture.com::a2c3c409-fdc3-48ad-a0d6-4f88458296f3" providerId="AD" clId="Web-{8A582DF3-70A8-6C28-928B-307A2BD5320D}" dt="2018-09-17T20:37:35.101" v="1302" actId="20577"/>
          <ac:spMkLst>
            <pc:docMk/>
            <pc:sldMk cId="1112376107" sldId="298"/>
            <ac:spMk id="3" creationId="{91C9C1CD-95F5-4165-B437-44FC32B0D4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9596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1909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381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7888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2101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73700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6172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749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089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426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116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393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899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731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8954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7578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88439464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ngular/protrac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4444/wd/h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883B6-058E-4FAE-BDEE-70DBCD041D8C}"/>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Automation Using Protractor</a:t>
            </a:r>
            <a:endParaRPr lang="en-US"/>
          </a:p>
        </p:txBody>
      </p:sp>
      <p:sp>
        <p:nvSpPr>
          <p:cNvPr id="3" name="Subtitle 2">
            <a:extLst>
              <a:ext uri="{FF2B5EF4-FFF2-40B4-BE49-F238E27FC236}">
                <a16:creationId xmlns:a16="http://schemas.microsoft.com/office/drawing/2014/main" id="{D3D8ED8B-3AA6-4C69-AE98-E67B612A127B}"/>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Prepared By –Shrish Tripathi</a:t>
            </a:r>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1" name="Picture 20">
            <a:extLst>
              <a:ext uri="{FF2B5EF4-FFF2-40B4-BE49-F238E27FC236}">
                <a16:creationId xmlns:a16="http://schemas.microsoft.com/office/drawing/2014/main" id="{4FAC2A09-D3AB-4843-AFBE-765263A2E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4971" y="-1"/>
            <a:ext cx="1263853" cy="47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2" name="Picture 21">
            <a:extLst>
              <a:ext uri="{FF2B5EF4-FFF2-40B4-BE49-F238E27FC236}">
                <a16:creationId xmlns:a16="http://schemas.microsoft.com/office/drawing/2014/main" id="{51931D36-E22A-4D9A-B488-0FF0D111D00C}"/>
              </a:ext>
            </a:extLst>
          </p:cNvPr>
          <p:cNvPicPr>
            <a:picLocks noChangeAspect="1"/>
          </p:cNvPicPr>
          <p:nvPr/>
        </p:nvPicPr>
        <p:blipFill>
          <a:blip r:embed="rId3"/>
          <a:stretch>
            <a:fillRect/>
          </a:stretch>
        </p:blipFill>
        <p:spPr>
          <a:xfrm>
            <a:off x="3175" y="-8467"/>
            <a:ext cx="2192747" cy="551392"/>
          </a:xfrm>
          <a:prstGeom prst="rect">
            <a:avLst/>
          </a:prstGeom>
        </p:spPr>
      </p:pic>
    </p:spTree>
    <p:extLst>
      <p:ext uri="{BB962C8B-B14F-4D97-AF65-F5344CB8AC3E}">
        <p14:creationId xmlns:p14="http://schemas.microsoft.com/office/powerpoint/2010/main" val="2018365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0305-2725-434F-A94D-942770F3EB90}"/>
              </a:ext>
            </a:extLst>
          </p:cNvPr>
          <p:cNvSpPr>
            <a:spLocks noGrp="1"/>
          </p:cNvSpPr>
          <p:nvPr>
            <p:ph type="title"/>
          </p:nvPr>
        </p:nvSpPr>
        <p:spPr>
          <a:xfrm>
            <a:off x="613092" y="13546"/>
            <a:ext cx="8534400" cy="1507067"/>
          </a:xfrm>
        </p:spPr>
        <p:txBody>
          <a:bodyPr/>
          <a:lstStyle/>
          <a:p>
            <a:r>
              <a:rPr lang="en-US" dirty="0"/>
              <a:t>What is Protractor</a:t>
            </a:r>
          </a:p>
        </p:txBody>
      </p:sp>
      <p:sp>
        <p:nvSpPr>
          <p:cNvPr id="3" name="Content Placeholder 2">
            <a:extLst>
              <a:ext uri="{FF2B5EF4-FFF2-40B4-BE49-F238E27FC236}">
                <a16:creationId xmlns:a16="http://schemas.microsoft.com/office/drawing/2014/main" id="{4C7C6A5E-84A2-410A-8BDC-1C1455FB62AC}"/>
              </a:ext>
            </a:extLst>
          </p:cNvPr>
          <p:cNvSpPr>
            <a:spLocks noGrp="1"/>
          </p:cNvSpPr>
          <p:nvPr>
            <p:ph idx="1"/>
          </p:nvPr>
        </p:nvSpPr>
        <p:spPr>
          <a:xfrm>
            <a:off x="613092" y="1722120"/>
            <a:ext cx="8534400" cy="3615267"/>
          </a:xfrm>
        </p:spPr>
        <p:txBody>
          <a:bodyPr>
            <a:normAutofit/>
          </a:bodyPr>
          <a:lstStyle/>
          <a:p>
            <a:r>
              <a:rPr lang="en-US" dirty="0"/>
              <a:t>Protractor is a library by the Angular team which is a wrapper on WebDriver JS and Jasmine.</a:t>
            </a:r>
          </a:p>
          <a:p>
            <a:r>
              <a:rPr lang="en-US" dirty="0"/>
              <a:t>Protractor is end to end test framework for AngularJS applications.</a:t>
            </a:r>
          </a:p>
          <a:p>
            <a:r>
              <a:rPr lang="en-US" dirty="0"/>
              <a:t>Protractor runs tests against your application running in a real browser.</a:t>
            </a:r>
          </a:p>
          <a:p>
            <a:r>
              <a:rPr lang="en-US" dirty="0"/>
              <a:t>Protractor is built on top of web driver JS protocol, which uses native events and browser specific drivers to interact with your application</a:t>
            </a:r>
          </a:p>
          <a:p>
            <a:r>
              <a:rPr lang="en-US" dirty="0"/>
              <a:t>Protractor supports Angular specific locators which will useful to test angular specific elements.</a:t>
            </a:r>
          </a:p>
          <a:p>
            <a:r>
              <a:rPr lang="en-US" dirty="0"/>
              <a:t>You no longer need to add await and sleep to you test.</a:t>
            </a:r>
          </a:p>
        </p:txBody>
      </p:sp>
    </p:spTree>
    <p:extLst>
      <p:ext uri="{BB962C8B-B14F-4D97-AF65-F5344CB8AC3E}">
        <p14:creationId xmlns:p14="http://schemas.microsoft.com/office/powerpoint/2010/main" val="262286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7242-69E6-43ED-ACB7-958B94A318D2}"/>
              </a:ext>
            </a:extLst>
          </p:cNvPr>
          <p:cNvSpPr>
            <a:spLocks noGrp="1"/>
          </p:cNvSpPr>
          <p:nvPr>
            <p:ph type="title"/>
          </p:nvPr>
        </p:nvSpPr>
        <p:spPr/>
        <p:txBody>
          <a:bodyPr>
            <a:normAutofit fontScale="90000"/>
          </a:bodyPr>
          <a:lstStyle/>
          <a:p>
            <a:r>
              <a:rPr lang="en-US"/>
              <a:t>Why we need protractor ?</a:t>
            </a:r>
            <a:br>
              <a:rPr lang="en-US"/>
            </a:br>
            <a:r>
              <a:rPr lang="en-US"/>
              <a:t>when we have selenium</a:t>
            </a:r>
            <a:br>
              <a:rPr lang="en-US"/>
            </a:br>
            <a:endParaRPr lang="en-US"/>
          </a:p>
        </p:txBody>
      </p:sp>
      <p:sp>
        <p:nvSpPr>
          <p:cNvPr id="3" name="Content Placeholder 2">
            <a:extLst>
              <a:ext uri="{FF2B5EF4-FFF2-40B4-BE49-F238E27FC236}">
                <a16:creationId xmlns:a16="http://schemas.microsoft.com/office/drawing/2014/main" id="{5BC25FA1-759E-46F1-939D-B86FC2C1CB18}"/>
              </a:ext>
            </a:extLst>
          </p:cNvPr>
          <p:cNvSpPr>
            <a:spLocks noGrp="1"/>
          </p:cNvSpPr>
          <p:nvPr>
            <p:ph idx="1"/>
          </p:nvPr>
        </p:nvSpPr>
        <p:spPr/>
        <p:txBody>
          <a:bodyPr/>
          <a:lstStyle/>
          <a:p>
            <a:r>
              <a:rPr lang="en-US"/>
              <a:t>Sometimes its very difficult to handle web elements in AngularJS application using selenium or other tools.</a:t>
            </a:r>
          </a:p>
          <a:p>
            <a:r>
              <a:rPr lang="en-US"/>
              <a:t>Protractor is NodeJS program which is written in JavaScript and runs with Node to identify the web elements in AngularJS application.</a:t>
            </a:r>
          </a:p>
          <a:p>
            <a:r>
              <a:rPr lang="en-US"/>
              <a:t>It can be used to test non AngularJS application as well. But preferable is Selenium it has its own advantages.</a:t>
            </a:r>
          </a:p>
        </p:txBody>
      </p:sp>
    </p:spTree>
    <p:extLst>
      <p:ext uri="{BB962C8B-B14F-4D97-AF65-F5344CB8AC3E}">
        <p14:creationId xmlns:p14="http://schemas.microsoft.com/office/powerpoint/2010/main" val="304893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2423-6249-4C5A-8904-9D948DB2E0E0}"/>
              </a:ext>
            </a:extLst>
          </p:cNvPr>
          <p:cNvSpPr>
            <a:spLocks noGrp="1"/>
          </p:cNvSpPr>
          <p:nvPr>
            <p:ph type="title"/>
          </p:nvPr>
        </p:nvSpPr>
        <p:spPr/>
        <p:txBody>
          <a:bodyPr>
            <a:normAutofit fontScale="90000"/>
          </a:bodyPr>
          <a:lstStyle/>
          <a:p>
            <a:r>
              <a:rPr lang="en-US"/>
              <a:t>Introduction to Protractor</a:t>
            </a:r>
            <a:br>
              <a:rPr lang="en-US"/>
            </a:br>
            <a:br>
              <a:rPr lang="en-US"/>
            </a:br>
            <a:r>
              <a:rPr lang="en-US" sz="3100"/>
              <a:t>Features that makes Protractor a Powerful library:</a:t>
            </a:r>
            <a:br>
              <a:rPr lang="en-US" sz="3100"/>
            </a:br>
            <a:endParaRPr lang="en-US"/>
          </a:p>
        </p:txBody>
      </p:sp>
      <p:sp>
        <p:nvSpPr>
          <p:cNvPr id="3" name="Content Placeholder 2">
            <a:extLst>
              <a:ext uri="{FF2B5EF4-FFF2-40B4-BE49-F238E27FC236}">
                <a16:creationId xmlns:a16="http://schemas.microsoft.com/office/drawing/2014/main" id="{D89ABC06-8C55-47FA-9B36-A41CB8384CA1}"/>
              </a:ext>
            </a:extLst>
          </p:cNvPr>
          <p:cNvSpPr>
            <a:spLocks noGrp="1"/>
          </p:cNvSpPr>
          <p:nvPr>
            <p:ph idx="1"/>
          </p:nvPr>
        </p:nvSpPr>
        <p:spPr/>
        <p:txBody>
          <a:bodyPr>
            <a:normAutofit lnSpcReduction="10000"/>
          </a:bodyPr>
          <a:lstStyle/>
          <a:p>
            <a:r>
              <a:rPr lang="en-US"/>
              <a:t>Allows access to all Selenium WebDriver methods with additional locator strategies</a:t>
            </a:r>
          </a:p>
          <a:p>
            <a:r>
              <a:rPr lang="en-US"/>
              <a:t>Allows running tests targeting remote addresses</a:t>
            </a:r>
          </a:p>
          <a:p>
            <a:r>
              <a:rPr lang="en-US"/>
              <a:t>Can take advantage of selenium grid to run multiple browsers at once</a:t>
            </a:r>
          </a:p>
          <a:p>
            <a:r>
              <a:rPr lang="en-US"/>
              <a:t>Integrated with powerful tools such as NodeJS, Selenium, </a:t>
            </a:r>
            <a:r>
              <a:rPr lang="en-US" err="1"/>
              <a:t>webDriver</a:t>
            </a:r>
            <a:r>
              <a:rPr lang="en-US"/>
              <a:t>, Jasmine, Cucumber and Mocha.</a:t>
            </a:r>
          </a:p>
          <a:p>
            <a:r>
              <a:rPr lang="en-US"/>
              <a:t>Less Sync Issues – Protractor also speeds up your testing as it avoids the need for a lot of “Sleeps” and “waits” in your tests, as it optimizes sleep and wait times.</a:t>
            </a:r>
          </a:p>
          <a:p>
            <a:r>
              <a:rPr lang="en-US"/>
              <a:t>Protractor allows tests to be organized based on Jasmine, thus allowing you to write both unit and functional tests on Jasmine.</a:t>
            </a:r>
          </a:p>
          <a:p>
            <a:r>
              <a:rPr lang="en-US"/>
              <a:t>It runs on real browsers and headless browsers.</a:t>
            </a:r>
          </a:p>
        </p:txBody>
      </p:sp>
    </p:spTree>
    <p:extLst>
      <p:ext uri="{BB962C8B-B14F-4D97-AF65-F5344CB8AC3E}">
        <p14:creationId xmlns:p14="http://schemas.microsoft.com/office/powerpoint/2010/main" val="303687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FDB7-3E5C-47A6-9AEC-FBABAB5EC394}"/>
              </a:ext>
            </a:extLst>
          </p:cNvPr>
          <p:cNvSpPr>
            <a:spLocks noGrp="1"/>
          </p:cNvSpPr>
          <p:nvPr>
            <p:ph type="title"/>
          </p:nvPr>
        </p:nvSpPr>
        <p:spPr/>
        <p:txBody>
          <a:bodyPr/>
          <a:lstStyle/>
          <a:p>
            <a:r>
              <a:rPr lang="en-US"/>
              <a:t>Deep-diving into Protractor</a:t>
            </a:r>
            <a:br>
              <a:rPr lang="en-US"/>
            </a:br>
            <a:endParaRPr lang="en-US"/>
          </a:p>
        </p:txBody>
      </p:sp>
      <p:sp>
        <p:nvSpPr>
          <p:cNvPr id="3" name="Content Placeholder 2">
            <a:extLst>
              <a:ext uri="{FF2B5EF4-FFF2-40B4-BE49-F238E27FC236}">
                <a16:creationId xmlns:a16="http://schemas.microsoft.com/office/drawing/2014/main" id="{1D52C75A-63B9-4732-A671-FF08AEA72BAF}"/>
              </a:ext>
            </a:extLst>
          </p:cNvPr>
          <p:cNvSpPr>
            <a:spLocks noGrp="1"/>
          </p:cNvSpPr>
          <p:nvPr>
            <p:ph idx="1"/>
          </p:nvPr>
        </p:nvSpPr>
        <p:spPr/>
        <p:txBody>
          <a:bodyPr/>
          <a:lstStyle/>
          <a:p>
            <a:r>
              <a:rPr lang="en-US"/>
              <a:t>The first version of Protractor was released in July, 2013, when the framework was basically a prototype of a testing framework. However, Google, with the support of the testing community, is evolving the framework to follow the evolution of AngularJS and to meet the needs of the community that is using AngularJS.</a:t>
            </a:r>
          </a:p>
          <a:p>
            <a:r>
              <a:rPr lang="en-US"/>
              <a:t>The </a:t>
            </a:r>
            <a:r>
              <a:rPr lang="en-US">
                <a:hlinkClick r:id="rId2"/>
              </a:rPr>
              <a:t>Protractor project</a:t>
            </a:r>
            <a:r>
              <a:rPr lang="en-US"/>
              <a:t> is public in </a:t>
            </a:r>
            <a:r>
              <a:rPr lang="en-US" err="1"/>
              <a:t>Github</a:t>
            </a:r>
            <a:r>
              <a:rPr lang="en-US"/>
              <a:t> and you can follow the issues in the project</a:t>
            </a:r>
          </a:p>
        </p:txBody>
      </p:sp>
    </p:spTree>
    <p:extLst>
      <p:ext uri="{BB962C8B-B14F-4D97-AF65-F5344CB8AC3E}">
        <p14:creationId xmlns:p14="http://schemas.microsoft.com/office/powerpoint/2010/main" val="229121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CF42-6725-409F-AE82-F3B8175B99E6}"/>
              </a:ext>
            </a:extLst>
          </p:cNvPr>
          <p:cNvSpPr>
            <a:spLocks noGrp="1"/>
          </p:cNvSpPr>
          <p:nvPr>
            <p:ph type="title"/>
          </p:nvPr>
        </p:nvSpPr>
        <p:spPr/>
        <p:txBody>
          <a:bodyPr/>
          <a:lstStyle/>
          <a:p>
            <a:r>
              <a:rPr lang="en-US"/>
              <a:t>Deep-diving into Protractor</a:t>
            </a:r>
            <a:br>
              <a:rPr lang="en-US"/>
            </a:br>
            <a:endParaRPr lang="en-US"/>
          </a:p>
        </p:txBody>
      </p:sp>
      <p:pic>
        <p:nvPicPr>
          <p:cNvPr id="2050" name="Picture 2" descr="https://insights-images.thoughtworks.com/danielprotractor1_a70bc5b3ca8418163189bbe9a492d625.png">
            <a:extLst>
              <a:ext uri="{FF2B5EF4-FFF2-40B4-BE49-F238E27FC236}">
                <a16:creationId xmlns:a16="http://schemas.microsoft.com/office/drawing/2014/main" id="{73894CC0-5416-4F24-A75E-33E51717FF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707" y="1785695"/>
            <a:ext cx="3386830" cy="386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0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A953-DC9C-40AB-BFAC-BB81FECA2683}"/>
              </a:ext>
            </a:extLst>
          </p:cNvPr>
          <p:cNvSpPr>
            <a:spLocks noGrp="1"/>
          </p:cNvSpPr>
          <p:nvPr>
            <p:ph type="title"/>
          </p:nvPr>
        </p:nvSpPr>
        <p:spPr>
          <a:xfrm>
            <a:off x="3847254" y="2905760"/>
            <a:ext cx="8596668" cy="1320800"/>
          </a:xfrm>
        </p:spPr>
        <p:txBody>
          <a:bodyPr/>
          <a:lstStyle/>
          <a:p>
            <a:r>
              <a:rPr lang="en-US" dirty="0" err="1"/>
              <a:t>SetUp</a:t>
            </a:r>
            <a:endParaRPr lang="en-US" dirty="0"/>
          </a:p>
        </p:txBody>
      </p:sp>
      <p:sp>
        <p:nvSpPr>
          <p:cNvPr id="3" name="Content Placeholder 2">
            <a:extLst>
              <a:ext uri="{FF2B5EF4-FFF2-40B4-BE49-F238E27FC236}">
                <a16:creationId xmlns:a16="http://schemas.microsoft.com/office/drawing/2014/main" id="{37BF9C13-5E2B-4FB0-BC74-9D6FB4919DE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5917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2F5F-B67E-4D54-877C-58DE98179CAB}"/>
              </a:ext>
            </a:extLst>
          </p:cNvPr>
          <p:cNvSpPr>
            <a:spLocks noGrp="1"/>
          </p:cNvSpPr>
          <p:nvPr>
            <p:ph type="title"/>
          </p:nvPr>
        </p:nvSpPr>
        <p:spPr/>
        <p:txBody>
          <a:bodyPr/>
          <a:lstStyle/>
          <a:p>
            <a:r>
              <a:rPr lang="en-US"/>
              <a:t>Install </a:t>
            </a:r>
            <a:r>
              <a:rPr lang="en-US" err="1"/>
              <a:t>Node.Js</a:t>
            </a:r>
            <a:endParaRPr lang="en-US"/>
          </a:p>
        </p:txBody>
      </p:sp>
      <p:sp>
        <p:nvSpPr>
          <p:cNvPr id="3" name="Content Placeholder 2">
            <a:extLst>
              <a:ext uri="{FF2B5EF4-FFF2-40B4-BE49-F238E27FC236}">
                <a16:creationId xmlns:a16="http://schemas.microsoft.com/office/drawing/2014/main" id="{8B548241-23B0-4F52-BA6D-413341008360}"/>
              </a:ext>
            </a:extLst>
          </p:cNvPr>
          <p:cNvSpPr>
            <a:spLocks noGrp="1"/>
          </p:cNvSpPr>
          <p:nvPr>
            <p:ph idx="1"/>
          </p:nvPr>
        </p:nvSpPr>
        <p:spPr/>
        <p:txBody>
          <a:bodyPr/>
          <a:lstStyle/>
          <a:p>
            <a:r>
              <a:rPr lang="en-US"/>
              <a:t>Open the link </a:t>
            </a:r>
            <a:r>
              <a:rPr lang="en-US">
                <a:hlinkClick r:id="rId2"/>
              </a:rPr>
              <a:t>https://nodejs.org/en/download/</a:t>
            </a:r>
            <a:endParaRPr lang="en-US"/>
          </a:p>
          <a:p>
            <a:r>
              <a:rPr lang="en-US"/>
              <a:t>Select the file and download</a:t>
            </a:r>
          </a:p>
          <a:p>
            <a:r>
              <a:rPr lang="en-US"/>
              <a:t>Install the file in your machine</a:t>
            </a:r>
          </a:p>
          <a:p>
            <a:endParaRPr lang="en-US"/>
          </a:p>
        </p:txBody>
      </p:sp>
    </p:spTree>
    <p:extLst>
      <p:ext uri="{BB962C8B-B14F-4D97-AF65-F5344CB8AC3E}">
        <p14:creationId xmlns:p14="http://schemas.microsoft.com/office/powerpoint/2010/main" val="224073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F210-7789-4B8B-A82D-44F0FD098FBB}"/>
              </a:ext>
            </a:extLst>
          </p:cNvPr>
          <p:cNvSpPr>
            <a:spLocks noGrp="1"/>
          </p:cNvSpPr>
          <p:nvPr>
            <p:ph type="title"/>
          </p:nvPr>
        </p:nvSpPr>
        <p:spPr/>
        <p:txBody>
          <a:bodyPr/>
          <a:lstStyle/>
          <a:p>
            <a:r>
              <a:rPr lang="en-US"/>
              <a:t>Install </a:t>
            </a:r>
            <a:r>
              <a:rPr lang="en-US" err="1"/>
              <a:t>Node.Js</a:t>
            </a:r>
            <a:endParaRPr lang="en-US"/>
          </a:p>
        </p:txBody>
      </p:sp>
      <p:pic>
        <p:nvPicPr>
          <p:cNvPr id="5" name="Content Placeholder 4">
            <a:extLst>
              <a:ext uri="{FF2B5EF4-FFF2-40B4-BE49-F238E27FC236}">
                <a16:creationId xmlns:a16="http://schemas.microsoft.com/office/drawing/2014/main" id="{BE904270-641B-4347-9DC4-866320827A14}"/>
              </a:ext>
            </a:extLst>
          </p:cNvPr>
          <p:cNvPicPr>
            <a:picLocks noGrp="1" noChangeAspect="1"/>
          </p:cNvPicPr>
          <p:nvPr>
            <p:ph idx="1"/>
          </p:nvPr>
        </p:nvPicPr>
        <p:blipFill>
          <a:blip r:embed="rId2"/>
          <a:stretch>
            <a:fillRect/>
          </a:stretch>
        </p:blipFill>
        <p:spPr>
          <a:xfrm>
            <a:off x="2124181" y="1490143"/>
            <a:ext cx="2774763" cy="2148110"/>
          </a:xfrm>
          <a:prstGeom prst="rect">
            <a:avLst/>
          </a:prstGeom>
        </p:spPr>
      </p:pic>
      <p:pic>
        <p:nvPicPr>
          <p:cNvPr id="7" name="Picture 6">
            <a:extLst>
              <a:ext uri="{FF2B5EF4-FFF2-40B4-BE49-F238E27FC236}">
                <a16:creationId xmlns:a16="http://schemas.microsoft.com/office/drawing/2014/main" id="{F84A992E-7750-4D27-B7F4-DC243538372E}"/>
              </a:ext>
            </a:extLst>
          </p:cNvPr>
          <p:cNvPicPr>
            <a:picLocks noChangeAspect="1"/>
          </p:cNvPicPr>
          <p:nvPr/>
        </p:nvPicPr>
        <p:blipFill>
          <a:blip r:embed="rId3"/>
          <a:stretch>
            <a:fillRect/>
          </a:stretch>
        </p:blipFill>
        <p:spPr>
          <a:xfrm>
            <a:off x="5238730" y="1466881"/>
            <a:ext cx="2771062" cy="2148110"/>
          </a:xfrm>
          <a:prstGeom prst="rect">
            <a:avLst/>
          </a:prstGeom>
        </p:spPr>
      </p:pic>
      <p:pic>
        <p:nvPicPr>
          <p:cNvPr id="8" name="Picture 7">
            <a:extLst>
              <a:ext uri="{FF2B5EF4-FFF2-40B4-BE49-F238E27FC236}">
                <a16:creationId xmlns:a16="http://schemas.microsoft.com/office/drawing/2014/main" id="{E5B36CA1-0F24-4F10-874D-2DCAE55C2CA6}"/>
              </a:ext>
            </a:extLst>
          </p:cNvPr>
          <p:cNvPicPr>
            <a:picLocks noChangeAspect="1"/>
          </p:cNvPicPr>
          <p:nvPr/>
        </p:nvPicPr>
        <p:blipFill>
          <a:blip r:embed="rId4"/>
          <a:stretch>
            <a:fillRect/>
          </a:stretch>
        </p:blipFill>
        <p:spPr>
          <a:xfrm>
            <a:off x="8349578" y="1453877"/>
            <a:ext cx="2845850" cy="2161114"/>
          </a:xfrm>
          <a:prstGeom prst="rect">
            <a:avLst/>
          </a:prstGeom>
        </p:spPr>
      </p:pic>
      <p:pic>
        <p:nvPicPr>
          <p:cNvPr id="9" name="Picture 8">
            <a:extLst>
              <a:ext uri="{FF2B5EF4-FFF2-40B4-BE49-F238E27FC236}">
                <a16:creationId xmlns:a16="http://schemas.microsoft.com/office/drawing/2014/main" id="{90F0BF7F-D8B5-41A4-9AF2-8AFE17C5F969}"/>
              </a:ext>
            </a:extLst>
          </p:cNvPr>
          <p:cNvPicPr>
            <a:picLocks noChangeAspect="1"/>
          </p:cNvPicPr>
          <p:nvPr/>
        </p:nvPicPr>
        <p:blipFill>
          <a:blip r:embed="rId5"/>
          <a:stretch>
            <a:fillRect/>
          </a:stretch>
        </p:blipFill>
        <p:spPr>
          <a:xfrm>
            <a:off x="3124180" y="3912803"/>
            <a:ext cx="2652713" cy="2080396"/>
          </a:xfrm>
          <a:prstGeom prst="rect">
            <a:avLst/>
          </a:prstGeom>
        </p:spPr>
      </p:pic>
      <p:pic>
        <p:nvPicPr>
          <p:cNvPr id="10" name="Picture 9">
            <a:extLst>
              <a:ext uri="{FF2B5EF4-FFF2-40B4-BE49-F238E27FC236}">
                <a16:creationId xmlns:a16="http://schemas.microsoft.com/office/drawing/2014/main" id="{F677E810-9AAC-43C5-9DC8-21DF581A6155}"/>
              </a:ext>
            </a:extLst>
          </p:cNvPr>
          <p:cNvPicPr>
            <a:picLocks noChangeAspect="1"/>
          </p:cNvPicPr>
          <p:nvPr/>
        </p:nvPicPr>
        <p:blipFill>
          <a:blip r:embed="rId6"/>
          <a:stretch>
            <a:fillRect/>
          </a:stretch>
        </p:blipFill>
        <p:spPr>
          <a:xfrm>
            <a:off x="6415109" y="3897905"/>
            <a:ext cx="2763701" cy="2095294"/>
          </a:xfrm>
          <a:prstGeom prst="rect">
            <a:avLst/>
          </a:prstGeom>
        </p:spPr>
      </p:pic>
    </p:spTree>
    <p:extLst>
      <p:ext uri="{BB962C8B-B14F-4D97-AF65-F5344CB8AC3E}">
        <p14:creationId xmlns:p14="http://schemas.microsoft.com/office/powerpoint/2010/main" val="83571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DCB2-157B-436B-AC74-C749BCC3780F}"/>
              </a:ext>
            </a:extLst>
          </p:cNvPr>
          <p:cNvSpPr>
            <a:spLocks noGrp="1"/>
          </p:cNvSpPr>
          <p:nvPr>
            <p:ph type="title"/>
          </p:nvPr>
        </p:nvSpPr>
        <p:spPr/>
        <p:txBody>
          <a:bodyPr/>
          <a:lstStyle/>
          <a:p>
            <a:r>
              <a:rPr lang="en-US"/>
              <a:t>Install Visual Studio Code</a:t>
            </a:r>
          </a:p>
        </p:txBody>
      </p:sp>
      <p:sp>
        <p:nvSpPr>
          <p:cNvPr id="3" name="Content Placeholder 2">
            <a:extLst>
              <a:ext uri="{FF2B5EF4-FFF2-40B4-BE49-F238E27FC236}">
                <a16:creationId xmlns:a16="http://schemas.microsoft.com/office/drawing/2014/main" id="{CD7BC58B-994D-4E56-976A-8FC1B9954928}"/>
              </a:ext>
            </a:extLst>
          </p:cNvPr>
          <p:cNvSpPr>
            <a:spLocks noGrp="1"/>
          </p:cNvSpPr>
          <p:nvPr>
            <p:ph idx="1"/>
          </p:nvPr>
        </p:nvSpPr>
        <p:spPr/>
        <p:txBody>
          <a:bodyPr/>
          <a:lstStyle/>
          <a:p>
            <a:r>
              <a:rPr lang="en-US"/>
              <a:t>Search visual studio code in google</a:t>
            </a:r>
          </a:p>
          <a:p>
            <a:r>
              <a:rPr lang="en-US"/>
              <a:t>Open the link </a:t>
            </a:r>
            <a:r>
              <a:rPr lang="en-US">
                <a:hlinkClick r:id="rId2"/>
              </a:rPr>
              <a:t>https://code/visualstudio.com/download</a:t>
            </a:r>
            <a:endParaRPr lang="en-US"/>
          </a:p>
          <a:p>
            <a:r>
              <a:rPr lang="en-US"/>
              <a:t>Select the file and download</a:t>
            </a:r>
          </a:p>
          <a:p>
            <a:r>
              <a:rPr lang="en-US"/>
              <a:t>Install the file</a:t>
            </a:r>
          </a:p>
        </p:txBody>
      </p:sp>
    </p:spTree>
    <p:extLst>
      <p:ext uri="{BB962C8B-B14F-4D97-AF65-F5344CB8AC3E}">
        <p14:creationId xmlns:p14="http://schemas.microsoft.com/office/powerpoint/2010/main" val="76989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5A60-8A27-41F0-B950-E7EF57645096}"/>
              </a:ext>
            </a:extLst>
          </p:cNvPr>
          <p:cNvSpPr>
            <a:spLocks noGrp="1"/>
          </p:cNvSpPr>
          <p:nvPr>
            <p:ph type="title"/>
          </p:nvPr>
        </p:nvSpPr>
        <p:spPr/>
        <p:txBody>
          <a:bodyPr/>
          <a:lstStyle/>
          <a:p>
            <a:r>
              <a:rPr lang="en-US"/>
              <a:t>Install Protractor</a:t>
            </a:r>
          </a:p>
        </p:txBody>
      </p:sp>
      <p:sp>
        <p:nvSpPr>
          <p:cNvPr id="3" name="Content Placeholder 2">
            <a:extLst>
              <a:ext uri="{FF2B5EF4-FFF2-40B4-BE49-F238E27FC236}">
                <a16:creationId xmlns:a16="http://schemas.microsoft.com/office/drawing/2014/main" id="{28309DD1-E210-4EE2-B3A3-C8AB6AC51E25}"/>
              </a:ext>
            </a:extLst>
          </p:cNvPr>
          <p:cNvSpPr>
            <a:spLocks noGrp="1"/>
          </p:cNvSpPr>
          <p:nvPr>
            <p:ph idx="1"/>
          </p:nvPr>
        </p:nvSpPr>
        <p:spPr/>
        <p:txBody>
          <a:bodyPr>
            <a:normAutofit lnSpcReduction="10000"/>
          </a:bodyPr>
          <a:lstStyle/>
          <a:p>
            <a:r>
              <a:rPr lang="en-US"/>
              <a:t>Globally - Open Command and type - </a:t>
            </a:r>
            <a:r>
              <a:rPr lang="en-US" i="1" err="1"/>
              <a:t>npm</a:t>
            </a:r>
            <a:r>
              <a:rPr lang="en-US" i="1"/>
              <a:t> install -g protractor </a:t>
            </a:r>
          </a:p>
          <a:p>
            <a:r>
              <a:rPr lang="en-US" i="1"/>
              <a:t>Locally - </a:t>
            </a:r>
            <a:r>
              <a:rPr lang="en-US" i="1" err="1"/>
              <a:t>npm</a:t>
            </a:r>
            <a:r>
              <a:rPr lang="en-US" i="1"/>
              <a:t> install protractor</a:t>
            </a:r>
          </a:p>
          <a:p>
            <a:endParaRPr lang="en-US" i="1"/>
          </a:p>
          <a:p>
            <a:r>
              <a:rPr lang="en-US" i="1"/>
              <a:t>Install WebDriver manager  using the command </a:t>
            </a:r>
          </a:p>
          <a:p>
            <a:r>
              <a:rPr lang="en-US" i="1" err="1"/>
              <a:t>webdriver</a:t>
            </a:r>
            <a:r>
              <a:rPr lang="en-US" i="1"/>
              <a:t>-manager update</a:t>
            </a:r>
          </a:p>
          <a:p>
            <a:r>
              <a:rPr lang="en-US" i="1" err="1"/>
              <a:t>webdriver</a:t>
            </a:r>
            <a:r>
              <a:rPr lang="en-US" i="1"/>
              <a:t>-manager start</a:t>
            </a:r>
          </a:p>
          <a:p>
            <a:endParaRPr lang="en-US" i="1"/>
          </a:p>
          <a:p>
            <a:r>
              <a:rPr lang="en-US" i="1"/>
              <a:t>Once the above installation done check the URL - </a:t>
            </a:r>
            <a:r>
              <a:rPr lang="en-US">
                <a:hlinkClick r:id="rId2"/>
              </a:rPr>
              <a:t>http://localhost:4444/wd/hub</a:t>
            </a:r>
            <a:endParaRPr lang="en-US"/>
          </a:p>
          <a:p>
            <a:r>
              <a:rPr lang="en-US" i="1"/>
              <a:t>If the connection is established then the protractor is running in your machine.</a:t>
            </a:r>
          </a:p>
        </p:txBody>
      </p:sp>
    </p:spTree>
    <p:extLst>
      <p:ext uri="{BB962C8B-B14F-4D97-AF65-F5344CB8AC3E}">
        <p14:creationId xmlns:p14="http://schemas.microsoft.com/office/powerpoint/2010/main" val="173596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223C-C2F8-4FEC-A3BA-F18EA21DDEEC}"/>
              </a:ext>
            </a:extLst>
          </p:cNvPr>
          <p:cNvSpPr>
            <a:spLocks noGrp="1"/>
          </p:cNvSpPr>
          <p:nvPr>
            <p:ph type="title"/>
          </p:nvPr>
        </p:nvSpPr>
        <p:spPr>
          <a:xfrm>
            <a:off x="247332" y="0"/>
            <a:ext cx="8534400" cy="1507067"/>
          </a:xfrm>
        </p:spPr>
        <p:txBody>
          <a:bodyPr>
            <a:normAutofit fontScale="90000"/>
          </a:bodyPr>
          <a:lstStyle/>
          <a:p>
            <a:r>
              <a:rPr lang="en-US" dirty="0"/>
              <a:t>Introduction to Protractor</a:t>
            </a:r>
            <a:br>
              <a:rPr lang="en-US" dirty="0"/>
            </a:br>
            <a:br>
              <a:rPr lang="en-US" dirty="0"/>
            </a:br>
            <a:endParaRPr lang="en-US" sz="2700" i="1" dirty="0"/>
          </a:p>
        </p:txBody>
      </p:sp>
      <p:sp>
        <p:nvSpPr>
          <p:cNvPr id="3" name="Content Placeholder 2">
            <a:extLst>
              <a:ext uri="{FF2B5EF4-FFF2-40B4-BE49-F238E27FC236}">
                <a16:creationId xmlns:a16="http://schemas.microsoft.com/office/drawing/2014/main" id="{C9A1687F-2172-43DF-9758-44EC6A32BD26}"/>
              </a:ext>
            </a:extLst>
          </p:cNvPr>
          <p:cNvSpPr>
            <a:spLocks noGrp="1"/>
          </p:cNvSpPr>
          <p:nvPr>
            <p:ph idx="1"/>
          </p:nvPr>
        </p:nvSpPr>
        <p:spPr>
          <a:xfrm>
            <a:off x="338772" y="1823720"/>
            <a:ext cx="8534400" cy="3615267"/>
          </a:xfrm>
        </p:spPr>
        <p:txBody>
          <a:bodyPr>
            <a:normAutofit/>
          </a:bodyPr>
          <a:lstStyle/>
          <a:p>
            <a:r>
              <a:rPr lang="en-US" dirty="0"/>
              <a:t>Selenium is software testing framework web application which automates browsers.</a:t>
            </a:r>
          </a:p>
          <a:p>
            <a:r>
              <a:rPr lang="en-US" dirty="0"/>
              <a:t>Having support for almost all major browsers</a:t>
            </a:r>
          </a:p>
          <a:p>
            <a:r>
              <a:rPr lang="en-US" dirty="0"/>
              <a:t>Whatever you do in the browser while testing your application  can be automated using selenium.</a:t>
            </a:r>
          </a:p>
          <a:p>
            <a:r>
              <a:rPr lang="en-US" dirty="0"/>
              <a:t>Selenium Remote Control (RC) is a server, written in Java, that accepts commands for the browser via HTTP.</a:t>
            </a:r>
          </a:p>
          <a:p>
            <a:r>
              <a:rPr lang="en-US" dirty="0"/>
              <a:t>RC makes it possible to write automated tests for a web application in any programming language, which allows for better integration of selenium in existing unit test frameworks.</a:t>
            </a:r>
          </a:p>
        </p:txBody>
      </p:sp>
    </p:spTree>
    <p:extLst>
      <p:ext uri="{BB962C8B-B14F-4D97-AF65-F5344CB8AC3E}">
        <p14:creationId xmlns:p14="http://schemas.microsoft.com/office/powerpoint/2010/main" val="300269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24CA-966B-4EDD-872E-CE0EF6E4ACAA}"/>
              </a:ext>
            </a:extLst>
          </p:cNvPr>
          <p:cNvSpPr>
            <a:spLocks noGrp="1"/>
          </p:cNvSpPr>
          <p:nvPr>
            <p:ph type="title"/>
          </p:nvPr>
        </p:nvSpPr>
        <p:spPr>
          <a:xfrm>
            <a:off x="2120054" y="3037840"/>
            <a:ext cx="8596668" cy="1320800"/>
          </a:xfrm>
        </p:spPr>
        <p:txBody>
          <a:bodyPr/>
          <a:lstStyle/>
          <a:p>
            <a:r>
              <a:rPr lang="en-US" dirty="0"/>
              <a:t>Quick Look on Selenium</a:t>
            </a:r>
          </a:p>
        </p:txBody>
      </p:sp>
      <p:sp>
        <p:nvSpPr>
          <p:cNvPr id="3" name="Content Placeholder 2">
            <a:extLst>
              <a:ext uri="{FF2B5EF4-FFF2-40B4-BE49-F238E27FC236}">
                <a16:creationId xmlns:a16="http://schemas.microsoft.com/office/drawing/2014/main" id="{4E5930C6-F298-4669-AE2A-54E0DD0CC1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44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5878-6E09-4A51-818F-09ADBAB8BE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969F70-0B41-4BF3-8FD9-480957FFB7D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7F1DB5-6243-474F-8C85-846A75407CAA}"/>
              </a:ext>
            </a:extLst>
          </p:cNvPr>
          <p:cNvPicPr>
            <a:picLocks noChangeAspect="1"/>
          </p:cNvPicPr>
          <p:nvPr/>
        </p:nvPicPr>
        <p:blipFill>
          <a:blip r:embed="rId2"/>
          <a:stretch>
            <a:fillRect/>
          </a:stretch>
        </p:blipFill>
        <p:spPr>
          <a:xfrm>
            <a:off x="1641620" y="444168"/>
            <a:ext cx="7317422" cy="5969663"/>
          </a:xfrm>
          <a:prstGeom prst="rect">
            <a:avLst/>
          </a:prstGeom>
        </p:spPr>
      </p:pic>
    </p:spTree>
    <p:extLst>
      <p:ext uri="{BB962C8B-B14F-4D97-AF65-F5344CB8AC3E}">
        <p14:creationId xmlns:p14="http://schemas.microsoft.com/office/powerpoint/2010/main" val="112772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8B05-B64F-424D-B26B-6C48BBF085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EAA754-97FB-4BBB-BE05-8A912FDC6CF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B4F07D5-019D-4564-9A0D-8CF5988ADA2A}"/>
              </a:ext>
            </a:extLst>
          </p:cNvPr>
          <p:cNvPicPr>
            <a:picLocks noChangeAspect="1"/>
          </p:cNvPicPr>
          <p:nvPr/>
        </p:nvPicPr>
        <p:blipFill>
          <a:blip r:embed="rId2"/>
          <a:stretch>
            <a:fillRect/>
          </a:stretch>
        </p:blipFill>
        <p:spPr>
          <a:xfrm>
            <a:off x="2106295" y="1036955"/>
            <a:ext cx="5276850" cy="3524250"/>
          </a:xfrm>
          <a:prstGeom prst="rect">
            <a:avLst/>
          </a:prstGeom>
        </p:spPr>
      </p:pic>
    </p:spTree>
    <p:extLst>
      <p:ext uri="{BB962C8B-B14F-4D97-AF65-F5344CB8AC3E}">
        <p14:creationId xmlns:p14="http://schemas.microsoft.com/office/powerpoint/2010/main" val="66979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9971-6BB4-4C46-ADAC-25469BE396E5}"/>
              </a:ext>
            </a:extLst>
          </p:cNvPr>
          <p:cNvSpPr>
            <a:spLocks noGrp="1"/>
          </p:cNvSpPr>
          <p:nvPr>
            <p:ph type="title"/>
          </p:nvPr>
        </p:nvSpPr>
        <p:spPr/>
        <p:txBody>
          <a:bodyPr/>
          <a:lstStyle/>
          <a:p>
            <a:r>
              <a:rPr lang="en-US" dirty="0"/>
              <a:t>Selenium Locators</a:t>
            </a:r>
          </a:p>
        </p:txBody>
      </p:sp>
      <p:sp>
        <p:nvSpPr>
          <p:cNvPr id="3" name="Content Placeholder 2">
            <a:extLst>
              <a:ext uri="{FF2B5EF4-FFF2-40B4-BE49-F238E27FC236}">
                <a16:creationId xmlns:a16="http://schemas.microsoft.com/office/drawing/2014/main" id="{0B5C589C-E332-49DA-9606-A286E6E7963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5FAB075-CEF6-4889-BB8E-0C42EB2E358B}"/>
              </a:ext>
            </a:extLst>
          </p:cNvPr>
          <p:cNvPicPr>
            <a:picLocks noChangeAspect="1"/>
          </p:cNvPicPr>
          <p:nvPr/>
        </p:nvPicPr>
        <p:blipFill>
          <a:blip r:embed="rId2"/>
          <a:stretch>
            <a:fillRect/>
          </a:stretch>
        </p:blipFill>
        <p:spPr>
          <a:xfrm>
            <a:off x="2546793" y="1270000"/>
            <a:ext cx="4857750" cy="4448175"/>
          </a:xfrm>
          <a:prstGeom prst="rect">
            <a:avLst/>
          </a:prstGeom>
        </p:spPr>
      </p:pic>
    </p:spTree>
    <p:extLst>
      <p:ext uri="{BB962C8B-B14F-4D97-AF65-F5344CB8AC3E}">
        <p14:creationId xmlns:p14="http://schemas.microsoft.com/office/powerpoint/2010/main" val="2551963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941D-79A4-4BB0-B117-7A8114B944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FA8767-ABA0-4ACD-9490-DFCB9282B3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03061E-1BA2-42C0-B086-AF0ECD514539}"/>
              </a:ext>
            </a:extLst>
          </p:cNvPr>
          <p:cNvPicPr>
            <a:picLocks noChangeAspect="1"/>
          </p:cNvPicPr>
          <p:nvPr/>
        </p:nvPicPr>
        <p:blipFill>
          <a:blip r:embed="rId2"/>
          <a:stretch>
            <a:fillRect/>
          </a:stretch>
        </p:blipFill>
        <p:spPr>
          <a:xfrm>
            <a:off x="2817495" y="1100137"/>
            <a:ext cx="4972050" cy="4048125"/>
          </a:xfrm>
          <a:prstGeom prst="rect">
            <a:avLst/>
          </a:prstGeom>
        </p:spPr>
      </p:pic>
    </p:spTree>
    <p:extLst>
      <p:ext uri="{BB962C8B-B14F-4D97-AF65-F5344CB8AC3E}">
        <p14:creationId xmlns:p14="http://schemas.microsoft.com/office/powerpoint/2010/main" val="343422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FE30-1DA4-4981-82B4-2FB851EA3E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F241E6-9AAC-42DC-BC33-8A8FA08687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6448BB-8893-4D26-A33F-44A9CB409962}"/>
              </a:ext>
            </a:extLst>
          </p:cNvPr>
          <p:cNvPicPr>
            <a:picLocks noChangeAspect="1"/>
          </p:cNvPicPr>
          <p:nvPr/>
        </p:nvPicPr>
        <p:blipFill>
          <a:blip r:embed="rId2"/>
          <a:stretch>
            <a:fillRect/>
          </a:stretch>
        </p:blipFill>
        <p:spPr>
          <a:xfrm>
            <a:off x="2559685" y="1291432"/>
            <a:ext cx="5162550" cy="485775"/>
          </a:xfrm>
          <a:prstGeom prst="rect">
            <a:avLst/>
          </a:prstGeom>
        </p:spPr>
      </p:pic>
      <p:pic>
        <p:nvPicPr>
          <p:cNvPr id="5" name="Picture 4">
            <a:extLst>
              <a:ext uri="{FF2B5EF4-FFF2-40B4-BE49-F238E27FC236}">
                <a16:creationId xmlns:a16="http://schemas.microsoft.com/office/drawing/2014/main" id="{5A864A05-9A52-457D-8BCB-5C876DDF7136}"/>
              </a:ext>
            </a:extLst>
          </p:cNvPr>
          <p:cNvPicPr>
            <a:picLocks noChangeAspect="1"/>
          </p:cNvPicPr>
          <p:nvPr/>
        </p:nvPicPr>
        <p:blipFill>
          <a:blip r:embed="rId3"/>
          <a:stretch>
            <a:fillRect/>
          </a:stretch>
        </p:blipFill>
        <p:spPr>
          <a:xfrm>
            <a:off x="2442018" y="1982154"/>
            <a:ext cx="5067300" cy="542925"/>
          </a:xfrm>
          <a:prstGeom prst="rect">
            <a:avLst/>
          </a:prstGeom>
        </p:spPr>
      </p:pic>
      <p:pic>
        <p:nvPicPr>
          <p:cNvPr id="6" name="Picture 5">
            <a:extLst>
              <a:ext uri="{FF2B5EF4-FFF2-40B4-BE49-F238E27FC236}">
                <a16:creationId xmlns:a16="http://schemas.microsoft.com/office/drawing/2014/main" id="{D75B6F10-E509-4E95-B6B9-02F96E88E238}"/>
              </a:ext>
            </a:extLst>
          </p:cNvPr>
          <p:cNvPicPr>
            <a:picLocks noChangeAspect="1"/>
          </p:cNvPicPr>
          <p:nvPr/>
        </p:nvPicPr>
        <p:blipFill>
          <a:blip r:embed="rId4"/>
          <a:stretch>
            <a:fillRect/>
          </a:stretch>
        </p:blipFill>
        <p:spPr>
          <a:xfrm>
            <a:off x="2480118" y="2649523"/>
            <a:ext cx="5029200" cy="590550"/>
          </a:xfrm>
          <a:prstGeom prst="rect">
            <a:avLst/>
          </a:prstGeom>
        </p:spPr>
      </p:pic>
      <p:pic>
        <p:nvPicPr>
          <p:cNvPr id="7" name="Picture 6">
            <a:extLst>
              <a:ext uri="{FF2B5EF4-FFF2-40B4-BE49-F238E27FC236}">
                <a16:creationId xmlns:a16="http://schemas.microsoft.com/office/drawing/2014/main" id="{2C2B744D-4B6B-422A-86A3-9BAFF697FC9F}"/>
              </a:ext>
            </a:extLst>
          </p:cNvPr>
          <p:cNvPicPr>
            <a:picLocks noChangeAspect="1"/>
          </p:cNvPicPr>
          <p:nvPr/>
        </p:nvPicPr>
        <p:blipFill>
          <a:blip r:embed="rId5"/>
          <a:stretch>
            <a:fillRect/>
          </a:stretch>
        </p:blipFill>
        <p:spPr>
          <a:xfrm>
            <a:off x="2516822" y="3524706"/>
            <a:ext cx="5248275" cy="800100"/>
          </a:xfrm>
          <a:prstGeom prst="rect">
            <a:avLst/>
          </a:prstGeom>
        </p:spPr>
      </p:pic>
      <p:pic>
        <p:nvPicPr>
          <p:cNvPr id="8" name="Picture 7">
            <a:extLst>
              <a:ext uri="{FF2B5EF4-FFF2-40B4-BE49-F238E27FC236}">
                <a16:creationId xmlns:a16="http://schemas.microsoft.com/office/drawing/2014/main" id="{B06E2420-4DEC-4070-AD38-42846A382EA0}"/>
              </a:ext>
            </a:extLst>
          </p:cNvPr>
          <p:cNvPicPr>
            <a:picLocks noChangeAspect="1"/>
          </p:cNvPicPr>
          <p:nvPr/>
        </p:nvPicPr>
        <p:blipFill>
          <a:blip r:embed="rId6"/>
          <a:stretch>
            <a:fillRect/>
          </a:stretch>
        </p:blipFill>
        <p:spPr>
          <a:xfrm>
            <a:off x="2375343" y="4877045"/>
            <a:ext cx="5133975" cy="428625"/>
          </a:xfrm>
          <a:prstGeom prst="rect">
            <a:avLst/>
          </a:prstGeom>
        </p:spPr>
      </p:pic>
      <p:pic>
        <p:nvPicPr>
          <p:cNvPr id="9" name="Picture 8">
            <a:extLst>
              <a:ext uri="{FF2B5EF4-FFF2-40B4-BE49-F238E27FC236}">
                <a16:creationId xmlns:a16="http://schemas.microsoft.com/office/drawing/2014/main" id="{19C5ECE2-0B47-4510-9E93-D56F457E1755}"/>
              </a:ext>
            </a:extLst>
          </p:cNvPr>
          <p:cNvPicPr>
            <a:picLocks noChangeAspect="1"/>
          </p:cNvPicPr>
          <p:nvPr/>
        </p:nvPicPr>
        <p:blipFill>
          <a:blip r:embed="rId7"/>
          <a:stretch>
            <a:fillRect/>
          </a:stretch>
        </p:blipFill>
        <p:spPr>
          <a:xfrm>
            <a:off x="2475355" y="5384788"/>
            <a:ext cx="4933950" cy="533400"/>
          </a:xfrm>
          <a:prstGeom prst="rect">
            <a:avLst/>
          </a:prstGeom>
        </p:spPr>
      </p:pic>
      <p:pic>
        <p:nvPicPr>
          <p:cNvPr id="10" name="Picture 9">
            <a:extLst>
              <a:ext uri="{FF2B5EF4-FFF2-40B4-BE49-F238E27FC236}">
                <a16:creationId xmlns:a16="http://schemas.microsoft.com/office/drawing/2014/main" id="{94E16E32-54EF-4541-ABE3-97EB45C28FA9}"/>
              </a:ext>
            </a:extLst>
          </p:cNvPr>
          <p:cNvPicPr>
            <a:picLocks noChangeAspect="1"/>
          </p:cNvPicPr>
          <p:nvPr/>
        </p:nvPicPr>
        <p:blipFill>
          <a:blip r:embed="rId8"/>
          <a:stretch>
            <a:fillRect/>
          </a:stretch>
        </p:blipFill>
        <p:spPr>
          <a:xfrm>
            <a:off x="7575069" y="2763265"/>
            <a:ext cx="4753173" cy="570030"/>
          </a:xfrm>
          <a:prstGeom prst="rect">
            <a:avLst/>
          </a:prstGeom>
        </p:spPr>
      </p:pic>
    </p:spTree>
    <p:extLst>
      <p:ext uri="{BB962C8B-B14F-4D97-AF65-F5344CB8AC3E}">
        <p14:creationId xmlns:p14="http://schemas.microsoft.com/office/powerpoint/2010/main" val="2252976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EA0A-9767-4AC2-B7F3-0E010A2A8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D155E8-F560-435B-B301-881A16ECFD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50EF4E-C72B-49B4-B054-951375352C7B}"/>
              </a:ext>
            </a:extLst>
          </p:cNvPr>
          <p:cNvPicPr>
            <a:picLocks noChangeAspect="1"/>
          </p:cNvPicPr>
          <p:nvPr/>
        </p:nvPicPr>
        <p:blipFill>
          <a:blip r:embed="rId2"/>
          <a:stretch>
            <a:fillRect/>
          </a:stretch>
        </p:blipFill>
        <p:spPr>
          <a:xfrm>
            <a:off x="2479992" y="1609090"/>
            <a:ext cx="4752975" cy="2705100"/>
          </a:xfrm>
          <a:prstGeom prst="rect">
            <a:avLst/>
          </a:prstGeom>
        </p:spPr>
      </p:pic>
    </p:spTree>
    <p:extLst>
      <p:ext uri="{BB962C8B-B14F-4D97-AF65-F5344CB8AC3E}">
        <p14:creationId xmlns:p14="http://schemas.microsoft.com/office/powerpoint/2010/main" val="115189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968F-6C83-4B27-8FEE-A602C47AE6DC}"/>
              </a:ext>
            </a:extLst>
          </p:cNvPr>
          <p:cNvSpPr>
            <a:spLocks noGrp="1"/>
          </p:cNvSpPr>
          <p:nvPr>
            <p:ph type="title"/>
          </p:nvPr>
        </p:nvSpPr>
        <p:spPr/>
        <p:txBody>
          <a:bodyPr/>
          <a:lstStyle/>
          <a:p>
            <a:r>
              <a:rPr lang="en-US" dirty="0" err="1"/>
              <a:t>Webdriver</a:t>
            </a:r>
            <a:r>
              <a:rPr lang="en-US" dirty="0"/>
              <a:t>:</a:t>
            </a:r>
            <a:br>
              <a:rPr lang="en-US" dirty="0"/>
            </a:br>
            <a:endParaRPr lang="en-US" dirty="0"/>
          </a:p>
        </p:txBody>
      </p:sp>
      <p:sp>
        <p:nvSpPr>
          <p:cNvPr id="3" name="Content Placeholder 2">
            <a:extLst>
              <a:ext uri="{FF2B5EF4-FFF2-40B4-BE49-F238E27FC236}">
                <a16:creationId xmlns:a16="http://schemas.microsoft.com/office/drawing/2014/main" id="{B19D906E-7CE5-49BD-A331-F2DAB37C8416}"/>
              </a:ext>
            </a:extLst>
          </p:cNvPr>
          <p:cNvSpPr>
            <a:spLocks noGrp="1"/>
          </p:cNvSpPr>
          <p:nvPr>
            <p:ph idx="1"/>
          </p:nvPr>
        </p:nvSpPr>
        <p:spPr>
          <a:xfrm>
            <a:off x="2785918" y="1645920"/>
            <a:ext cx="8596668" cy="3880773"/>
          </a:xfrm>
        </p:spPr>
        <p:txBody>
          <a:bodyPr>
            <a:normAutofit lnSpcReduction="10000"/>
          </a:bodyPr>
          <a:lstStyle/>
          <a:p>
            <a:pPr marL="0" indent="0">
              <a:buNone/>
            </a:pPr>
            <a:r>
              <a:rPr lang="en-US" dirty="0" err="1"/>
              <a:t>Webdriver</a:t>
            </a:r>
            <a:r>
              <a:rPr lang="en-US" dirty="0"/>
              <a:t>:</a:t>
            </a:r>
          </a:p>
          <a:p>
            <a:r>
              <a:rPr lang="en-US" dirty="0"/>
              <a:t>Close()</a:t>
            </a:r>
          </a:p>
          <a:p>
            <a:r>
              <a:rPr lang="en-US" dirty="0"/>
              <a:t>Quit()</a:t>
            </a:r>
          </a:p>
          <a:p>
            <a:r>
              <a:rPr lang="en-US" dirty="0" err="1"/>
              <a:t>Findelement</a:t>
            </a:r>
            <a:r>
              <a:rPr lang="en-US" dirty="0"/>
              <a:t>(By)</a:t>
            </a:r>
          </a:p>
          <a:p>
            <a:r>
              <a:rPr lang="en-US" dirty="0" err="1"/>
              <a:t>Findelements</a:t>
            </a:r>
            <a:r>
              <a:rPr lang="en-US" dirty="0"/>
              <a:t>(By)</a:t>
            </a:r>
          </a:p>
          <a:p>
            <a:r>
              <a:rPr lang="en-US" dirty="0" err="1"/>
              <a:t>Getwindowhandle</a:t>
            </a:r>
            <a:r>
              <a:rPr lang="en-US" dirty="0"/>
              <a:t>()</a:t>
            </a:r>
          </a:p>
          <a:p>
            <a:r>
              <a:rPr lang="en-US" dirty="0" err="1"/>
              <a:t>Gettitle</a:t>
            </a:r>
            <a:r>
              <a:rPr lang="en-US" dirty="0"/>
              <a:t>()</a:t>
            </a:r>
          </a:p>
          <a:p>
            <a:r>
              <a:rPr lang="en-US" dirty="0"/>
              <a:t>Navigate()</a:t>
            </a:r>
          </a:p>
          <a:p>
            <a:r>
              <a:rPr lang="en-US" dirty="0" err="1"/>
              <a:t>Switchto</a:t>
            </a:r>
            <a:r>
              <a:rPr lang="en-US" dirty="0"/>
              <a:t>()</a:t>
            </a:r>
          </a:p>
          <a:p>
            <a:pPr marL="0" indent="0">
              <a:buNone/>
            </a:pPr>
            <a:r>
              <a:rPr lang="en-US" dirty="0"/>
              <a:t>Lot more…….</a:t>
            </a:r>
          </a:p>
          <a:p>
            <a:pPr marL="0" indent="0">
              <a:buNone/>
            </a:pPr>
            <a:endParaRPr lang="en-US" dirty="0"/>
          </a:p>
        </p:txBody>
      </p:sp>
    </p:spTree>
    <p:extLst>
      <p:ext uri="{BB962C8B-B14F-4D97-AF65-F5344CB8AC3E}">
        <p14:creationId xmlns:p14="http://schemas.microsoft.com/office/powerpoint/2010/main" val="148205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90F0-3810-4B97-B20B-B9896EEE5D63}"/>
              </a:ext>
            </a:extLst>
          </p:cNvPr>
          <p:cNvSpPr>
            <a:spLocks noGrp="1"/>
          </p:cNvSpPr>
          <p:nvPr>
            <p:ph type="title"/>
          </p:nvPr>
        </p:nvSpPr>
        <p:spPr/>
        <p:txBody>
          <a:bodyPr/>
          <a:lstStyle/>
          <a:p>
            <a:r>
              <a:rPr lang="en-US" dirty="0" err="1"/>
              <a:t>Webelement</a:t>
            </a:r>
            <a:r>
              <a:rPr lang="en-US" dirty="0"/>
              <a:t>:</a:t>
            </a:r>
            <a:br>
              <a:rPr lang="en-US" dirty="0"/>
            </a:br>
            <a:endParaRPr lang="en-US" dirty="0"/>
          </a:p>
        </p:txBody>
      </p:sp>
      <p:sp>
        <p:nvSpPr>
          <p:cNvPr id="3" name="Content Placeholder 2">
            <a:extLst>
              <a:ext uri="{FF2B5EF4-FFF2-40B4-BE49-F238E27FC236}">
                <a16:creationId xmlns:a16="http://schemas.microsoft.com/office/drawing/2014/main" id="{FFA2783A-BBD3-4409-AD1A-FA620E4D111C}"/>
              </a:ext>
            </a:extLst>
          </p:cNvPr>
          <p:cNvSpPr>
            <a:spLocks noGrp="1"/>
          </p:cNvSpPr>
          <p:nvPr>
            <p:ph idx="1"/>
          </p:nvPr>
        </p:nvSpPr>
        <p:spPr/>
        <p:txBody>
          <a:bodyPr>
            <a:normAutofit fontScale="92500" lnSpcReduction="20000"/>
          </a:bodyPr>
          <a:lstStyle/>
          <a:p>
            <a:pPr marL="0" indent="0">
              <a:buNone/>
            </a:pPr>
            <a:r>
              <a:rPr lang="en-US" dirty="0" err="1"/>
              <a:t>Webelement</a:t>
            </a:r>
            <a:r>
              <a:rPr lang="en-US" dirty="0"/>
              <a:t>:</a:t>
            </a:r>
          </a:p>
          <a:p>
            <a:r>
              <a:rPr lang="en-US" dirty="0"/>
              <a:t>Click()</a:t>
            </a:r>
          </a:p>
          <a:p>
            <a:r>
              <a:rPr lang="en-US" dirty="0" err="1"/>
              <a:t>Findelement</a:t>
            </a:r>
            <a:r>
              <a:rPr lang="en-US" dirty="0"/>
              <a:t>(by)</a:t>
            </a:r>
          </a:p>
          <a:p>
            <a:r>
              <a:rPr lang="en-US" dirty="0" err="1"/>
              <a:t>Findelements</a:t>
            </a:r>
            <a:r>
              <a:rPr lang="en-US" dirty="0"/>
              <a:t>(by)</a:t>
            </a:r>
          </a:p>
          <a:p>
            <a:r>
              <a:rPr lang="en-US" dirty="0" err="1"/>
              <a:t>Isenable</a:t>
            </a:r>
            <a:r>
              <a:rPr lang="en-US" dirty="0"/>
              <a:t>()</a:t>
            </a:r>
          </a:p>
          <a:p>
            <a:r>
              <a:rPr lang="en-US" dirty="0" err="1"/>
              <a:t>Isselected</a:t>
            </a:r>
            <a:r>
              <a:rPr lang="en-US" dirty="0"/>
              <a:t>()</a:t>
            </a:r>
          </a:p>
          <a:p>
            <a:r>
              <a:rPr lang="en-US" dirty="0" err="1"/>
              <a:t>Gettext</a:t>
            </a:r>
            <a:r>
              <a:rPr lang="en-US" dirty="0"/>
              <a:t>()</a:t>
            </a:r>
          </a:p>
          <a:p>
            <a:r>
              <a:rPr lang="en-US" dirty="0"/>
              <a:t>Submit()</a:t>
            </a:r>
          </a:p>
          <a:p>
            <a:r>
              <a:rPr lang="en-US" dirty="0" err="1"/>
              <a:t>Sendkeys</a:t>
            </a:r>
            <a:r>
              <a:rPr lang="en-US" dirty="0"/>
              <a:t>()</a:t>
            </a:r>
          </a:p>
          <a:p>
            <a:r>
              <a:rPr lang="en-US" dirty="0" err="1"/>
              <a:t>Getcssvalue</a:t>
            </a:r>
            <a:r>
              <a:rPr lang="en-US" dirty="0"/>
              <a:t>()</a:t>
            </a:r>
          </a:p>
          <a:p>
            <a:pPr marL="0" indent="0">
              <a:buNone/>
            </a:pPr>
            <a:r>
              <a:rPr lang="en-US" dirty="0"/>
              <a:t>Lot more….</a:t>
            </a:r>
          </a:p>
        </p:txBody>
      </p:sp>
    </p:spTree>
    <p:extLst>
      <p:ext uri="{BB962C8B-B14F-4D97-AF65-F5344CB8AC3E}">
        <p14:creationId xmlns:p14="http://schemas.microsoft.com/office/powerpoint/2010/main" val="321371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7A5B-4836-4D71-81D9-98922F3712C3}"/>
              </a:ext>
            </a:extLst>
          </p:cNvPr>
          <p:cNvSpPr>
            <a:spLocks noGrp="1"/>
          </p:cNvSpPr>
          <p:nvPr>
            <p:ph type="title"/>
          </p:nvPr>
        </p:nvSpPr>
        <p:spPr>
          <a:xfrm>
            <a:off x="2800774" y="2946400"/>
            <a:ext cx="8596668" cy="1320800"/>
          </a:xfrm>
        </p:spPr>
        <p:txBody>
          <a:bodyPr/>
          <a:lstStyle/>
          <a:p>
            <a:r>
              <a:rPr lang="en-US" dirty="0"/>
              <a:t>Getting Started</a:t>
            </a:r>
          </a:p>
        </p:txBody>
      </p:sp>
      <p:sp>
        <p:nvSpPr>
          <p:cNvPr id="3" name="Content Placeholder 2">
            <a:extLst>
              <a:ext uri="{FF2B5EF4-FFF2-40B4-BE49-F238E27FC236}">
                <a16:creationId xmlns:a16="http://schemas.microsoft.com/office/drawing/2014/main" id="{849923BC-CD79-413E-B3F6-EE3D3F03B8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614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1EFA-B1F6-4D04-BF9D-5A0FCA2D5FCA}"/>
              </a:ext>
            </a:extLst>
          </p:cNvPr>
          <p:cNvSpPr>
            <a:spLocks noGrp="1"/>
          </p:cNvSpPr>
          <p:nvPr>
            <p:ph type="title"/>
          </p:nvPr>
        </p:nvSpPr>
        <p:spPr>
          <a:xfrm>
            <a:off x="308292" y="-67734"/>
            <a:ext cx="8534400" cy="1507067"/>
          </a:xfrm>
        </p:spPr>
        <p:txBody>
          <a:bodyPr>
            <a:normAutofit fontScale="90000"/>
          </a:bodyPr>
          <a:lstStyle/>
          <a:p>
            <a:r>
              <a:rPr lang="en-US" dirty="0"/>
              <a:t>Introduction to Protractor</a:t>
            </a:r>
            <a:br>
              <a:rPr lang="en-US" dirty="0"/>
            </a:br>
            <a:br>
              <a:rPr lang="en-US" dirty="0"/>
            </a:br>
            <a:endParaRPr lang="en-US" dirty="0"/>
          </a:p>
        </p:txBody>
      </p:sp>
      <p:sp>
        <p:nvSpPr>
          <p:cNvPr id="3" name="Content Placeholder 2">
            <a:extLst>
              <a:ext uri="{FF2B5EF4-FFF2-40B4-BE49-F238E27FC236}">
                <a16:creationId xmlns:a16="http://schemas.microsoft.com/office/drawing/2014/main" id="{C524F9B2-36F8-49A2-B546-3DE5CEBA0DF9}"/>
              </a:ext>
            </a:extLst>
          </p:cNvPr>
          <p:cNvSpPr>
            <a:spLocks noGrp="1"/>
          </p:cNvSpPr>
          <p:nvPr>
            <p:ph idx="1"/>
          </p:nvPr>
        </p:nvSpPr>
        <p:spPr>
          <a:xfrm>
            <a:off x="724852" y="1884680"/>
            <a:ext cx="8534400" cy="3615267"/>
          </a:xfrm>
        </p:spPr>
        <p:txBody>
          <a:bodyPr>
            <a:normAutofit/>
          </a:bodyPr>
          <a:lstStyle/>
          <a:p>
            <a:r>
              <a:rPr lang="en-US" dirty="0"/>
              <a:t>Successor to selenium RC.</a:t>
            </a:r>
          </a:p>
          <a:p>
            <a:r>
              <a:rPr lang="en-US" dirty="0"/>
              <a:t>Unlike in Selenium 1, where the selenium server was necessary to run tests, selenium WebDriver does not need a special server to execute tests,. Instead, the WebDriver directly starts a browser instance and controls it.</a:t>
            </a:r>
          </a:p>
          <a:p>
            <a:r>
              <a:rPr lang="en-US" dirty="0"/>
              <a:t>WebDriver basically refers to the client libraries(language bindings) and the implementation of the individual browser controlling code.</a:t>
            </a:r>
          </a:p>
          <a:p>
            <a:r>
              <a:rPr lang="en-US" dirty="0"/>
              <a:t>WebDriver introduces a JSON WIRE PROTOCOL for various language bindings to communicate with the browser controller.</a:t>
            </a:r>
          </a:p>
          <a:p>
            <a:r>
              <a:rPr lang="en-US" dirty="0"/>
              <a:t>So at one end there is the language binding and a server selenium server. Both communicate using the JSON wire protocol.</a:t>
            </a:r>
          </a:p>
        </p:txBody>
      </p:sp>
    </p:spTree>
    <p:extLst>
      <p:ext uri="{BB962C8B-B14F-4D97-AF65-F5344CB8AC3E}">
        <p14:creationId xmlns:p14="http://schemas.microsoft.com/office/powerpoint/2010/main" val="872208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8C0A-B20B-44E6-90D1-0FABEA979C37}"/>
              </a:ext>
            </a:extLst>
          </p:cNvPr>
          <p:cNvSpPr>
            <a:spLocks noGrp="1"/>
          </p:cNvSpPr>
          <p:nvPr>
            <p:ph type="title"/>
          </p:nvPr>
        </p:nvSpPr>
        <p:spPr/>
        <p:txBody>
          <a:bodyPr>
            <a:normAutofit fontScale="90000"/>
          </a:bodyPr>
          <a:lstStyle/>
          <a:p>
            <a:br>
              <a:rPr lang="en-US" dirty="0"/>
            </a:br>
            <a:br>
              <a:rPr lang="en-US" dirty="0"/>
            </a:br>
            <a:r>
              <a:rPr lang="en-US" dirty="0"/>
              <a:t>Understanding the Config File</a:t>
            </a:r>
          </a:p>
        </p:txBody>
      </p:sp>
      <p:sp>
        <p:nvSpPr>
          <p:cNvPr id="3" name="Content Placeholder 2">
            <a:extLst>
              <a:ext uri="{FF2B5EF4-FFF2-40B4-BE49-F238E27FC236}">
                <a16:creationId xmlns:a16="http://schemas.microsoft.com/office/drawing/2014/main" id="{40A5D588-1D4F-4975-BBC5-02157289B874}"/>
              </a:ext>
            </a:extLst>
          </p:cNvPr>
          <p:cNvSpPr>
            <a:spLocks noGrp="1"/>
          </p:cNvSpPr>
          <p:nvPr>
            <p:ph idx="1"/>
          </p:nvPr>
        </p:nvSpPr>
        <p:spPr/>
        <p:txBody>
          <a:bodyPr vert="horz" lIns="91440" tIns="45720" rIns="91440" bIns="45720" rtlCol="0" anchor="t">
            <a:normAutofit/>
          </a:bodyPr>
          <a:lstStyle/>
          <a:p>
            <a:pPr>
              <a:spcBef>
                <a:spcPct val="0"/>
              </a:spcBef>
              <a:spcAft>
                <a:spcPct val="0"/>
              </a:spcAft>
            </a:pPr>
            <a:r>
              <a:rPr lang="en-US">
                <a:solidFill>
                  <a:schemeClr val="tx1"/>
                </a:solidFill>
              </a:rPr>
              <a:t>Protractor needs 2 files to run, a spec file and configuration file.</a:t>
            </a:r>
          </a:p>
          <a:p>
            <a:pPr>
              <a:spcBef>
                <a:spcPct val="0"/>
              </a:spcBef>
              <a:spcAft>
                <a:spcPct val="0"/>
              </a:spcAft>
            </a:pPr>
            <a:endParaRPr lang="en-US">
              <a:solidFill>
                <a:schemeClr val="tx1"/>
              </a:solidFill>
            </a:endParaRPr>
          </a:p>
          <a:p>
            <a:pPr>
              <a:spcBef>
                <a:spcPct val="0"/>
              </a:spcBef>
              <a:spcAft>
                <a:spcPct val="0"/>
              </a:spcAft>
            </a:pPr>
            <a:r>
              <a:rPr lang="en-US">
                <a:solidFill>
                  <a:schemeClr val="tx1"/>
                </a:solidFill>
              </a:rPr>
              <a:t>Configuration file : This file helps protractor to where the test files are placed(specs.js) and to talk with selenium server(selenium address). Chrome is the default browser for protractor.</a:t>
            </a:r>
          </a:p>
          <a:p>
            <a:pPr>
              <a:spcBef>
                <a:spcPct val="0"/>
              </a:spcBef>
              <a:spcAft>
                <a:spcPct val="0"/>
              </a:spcAft>
            </a:pPr>
            <a:endParaRPr lang="en-US">
              <a:solidFill>
                <a:schemeClr val="tx1"/>
              </a:solidFill>
            </a:endParaRPr>
          </a:p>
          <a:p>
            <a:pPr>
              <a:spcBef>
                <a:spcPct val="0"/>
              </a:spcBef>
              <a:spcAft>
                <a:spcPct val="0"/>
              </a:spcAft>
            </a:pPr>
            <a:r>
              <a:rPr lang="en-US">
                <a:solidFill>
                  <a:schemeClr val="tx1"/>
                </a:solidFill>
              </a:rPr>
              <a:t>Spec file ; This file contains the logic and locators to interact with the application</a:t>
            </a:r>
          </a:p>
          <a:p>
            <a:pPr>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61604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4BDE-9410-42B5-AFF8-B95F046C975D}"/>
              </a:ext>
            </a:extLst>
          </p:cNvPr>
          <p:cNvSpPr>
            <a:spLocks noGrp="1"/>
          </p:cNvSpPr>
          <p:nvPr>
            <p:ph type="title"/>
          </p:nvPr>
        </p:nvSpPr>
        <p:spPr/>
        <p:txBody>
          <a:bodyPr/>
          <a:lstStyle/>
          <a:p>
            <a:r>
              <a:rPr lang="en-US"/>
              <a:t>Understanding Config file</a:t>
            </a:r>
          </a:p>
        </p:txBody>
      </p:sp>
      <p:pic>
        <p:nvPicPr>
          <p:cNvPr id="5" name="Content Placeholder 4" descr="A screenshot of a cell phone&#10;&#10;Description generated with very high confidence">
            <a:extLst>
              <a:ext uri="{FF2B5EF4-FFF2-40B4-BE49-F238E27FC236}">
                <a16:creationId xmlns:a16="http://schemas.microsoft.com/office/drawing/2014/main" id="{E342C9D7-68F5-4569-AD03-66E91379B355}"/>
              </a:ext>
            </a:extLst>
          </p:cNvPr>
          <p:cNvPicPr>
            <a:picLocks noGrp="1" noChangeAspect="1"/>
          </p:cNvPicPr>
          <p:nvPr>
            <p:ph idx="1"/>
          </p:nvPr>
        </p:nvPicPr>
        <p:blipFill>
          <a:blip r:embed="rId2"/>
          <a:stretch>
            <a:fillRect/>
          </a:stretch>
        </p:blipFill>
        <p:spPr>
          <a:xfrm>
            <a:off x="979603" y="2160588"/>
            <a:ext cx="7992832" cy="3881437"/>
          </a:xfrm>
        </p:spPr>
      </p:pic>
    </p:spTree>
    <p:extLst>
      <p:ext uri="{BB962C8B-B14F-4D97-AF65-F5344CB8AC3E}">
        <p14:creationId xmlns:p14="http://schemas.microsoft.com/office/powerpoint/2010/main" val="666182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406A-EF32-43F9-BF8C-4543012A6C45}"/>
              </a:ext>
            </a:extLst>
          </p:cNvPr>
          <p:cNvSpPr>
            <a:spLocks noGrp="1"/>
          </p:cNvSpPr>
          <p:nvPr>
            <p:ph type="title"/>
          </p:nvPr>
        </p:nvSpPr>
        <p:spPr/>
        <p:txBody>
          <a:bodyPr/>
          <a:lstStyle/>
          <a:p>
            <a:r>
              <a:rPr lang="en-US"/>
              <a:t>Sample Spec file</a:t>
            </a:r>
          </a:p>
        </p:txBody>
      </p:sp>
      <p:sp>
        <p:nvSpPr>
          <p:cNvPr id="3" name="Content Placeholder 2">
            <a:extLst>
              <a:ext uri="{FF2B5EF4-FFF2-40B4-BE49-F238E27FC236}">
                <a16:creationId xmlns:a16="http://schemas.microsoft.com/office/drawing/2014/main" id="{5B6C6006-DEBD-41E1-8904-D9EA50A3EAFC}"/>
              </a:ext>
            </a:extLst>
          </p:cNvPr>
          <p:cNvSpPr>
            <a:spLocks noGrp="1"/>
          </p:cNvSpPr>
          <p:nvPr>
            <p:ph idx="1"/>
          </p:nvPr>
        </p:nvSpPr>
        <p:spPr>
          <a:xfrm>
            <a:off x="2159721" y="1731818"/>
            <a:ext cx="8915400" cy="4913694"/>
          </a:xfrm>
        </p:spPr>
        <p:txBody>
          <a:bodyPr vert="horz" lIns="91440" tIns="45720" rIns="91440" bIns="45720" rtlCol="0" anchor="t">
            <a:normAutofit/>
          </a:bodyPr>
          <a:lstStyle/>
          <a:p>
            <a:pPr>
              <a:buNone/>
            </a:pPr>
            <a:r>
              <a:rPr lang="en-US"/>
              <a:t>describe('Test entering into an input box', function() {</a:t>
            </a:r>
          </a:p>
          <a:p>
            <a:pPr>
              <a:buNone/>
            </a:pPr>
            <a:r>
              <a:rPr lang="en-US"/>
              <a:t>it('executing input box test', function() {</a:t>
            </a:r>
          </a:p>
          <a:p>
            <a:pPr>
              <a:buNone/>
            </a:pPr>
            <a:r>
              <a:rPr lang="en-US" err="1"/>
              <a:t>browser.get</a:t>
            </a:r>
            <a:r>
              <a:rPr lang="en-US"/>
              <a:t>('https://angularjs.org');</a:t>
            </a:r>
          </a:p>
          <a:p>
            <a:pPr>
              <a:buNone/>
            </a:pPr>
            <a:r>
              <a:rPr lang="en-US"/>
              <a:t>element(</a:t>
            </a:r>
            <a:r>
              <a:rPr lang="en-US" err="1"/>
              <a:t>by.model</a:t>
            </a:r>
            <a:r>
              <a:rPr lang="en-US"/>
              <a:t>('</a:t>
            </a:r>
            <a:r>
              <a:rPr lang="en-US" err="1"/>
              <a:t>yourName</a:t>
            </a:r>
            <a:r>
              <a:rPr lang="en-US"/>
              <a:t>')).</a:t>
            </a:r>
            <a:r>
              <a:rPr lang="en-US" err="1"/>
              <a:t>sendKeys</a:t>
            </a:r>
            <a:r>
              <a:rPr lang="en-US"/>
              <a:t>('Sanjay');</a:t>
            </a:r>
          </a:p>
          <a:p>
            <a:pPr>
              <a:buNone/>
            </a:pPr>
            <a:r>
              <a:rPr lang="en-US"/>
              <a:t>element(</a:t>
            </a:r>
            <a:r>
              <a:rPr lang="en-US" err="1"/>
              <a:t>by.binding</a:t>
            </a:r>
            <a:r>
              <a:rPr lang="en-US"/>
              <a:t>('</a:t>
            </a:r>
            <a:r>
              <a:rPr lang="en-US" err="1"/>
              <a:t>yourName</a:t>
            </a:r>
            <a:r>
              <a:rPr lang="en-US"/>
              <a:t>')).</a:t>
            </a:r>
            <a:r>
              <a:rPr lang="en-US" err="1"/>
              <a:t>getText</a:t>
            </a:r>
            <a:r>
              <a:rPr lang="en-US"/>
              <a:t>().then(function(text){</a:t>
            </a:r>
          </a:p>
          <a:p>
            <a:pPr>
              <a:buNone/>
            </a:pPr>
            <a:r>
              <a:rPr lang="en-US"/>
              <a:t>console.log(text);</a:t>
            </a:r>
          </a:p>
          <a:p>
            <a:pPr>
              <a:buNone/>
            </a:pPr>
            <a:r>
              <a:rPr lang="en-US"/>
              <a:t>});</a:t>
            </a:r>
          </a:p>
          <a:p>
            <a:pPr>
              <a:buNone/>
            </a:pPr>
            <a:r>
              <a:rPr lang="en-US"/>
              <a:t>});</a:t>
            </a:r>
          </a:p>
          <a:p>
            <a:pPr>
              <a:buNone/>
            </a:pPr>
            <a:r>
              <a:rPr lang="en-US"/>
              <a:t>});</a:t>
            </a:r>
          </a:p>
          <a:p>
            <a:pPr>
              <a:buNone/>
            </a:pPr>
            <a:endParaRPr lang="en-US"/>
          </a:p>
        </p:txBody>
      </p:sp>
    </p:spTree>
    <p:extLst>
      <p:ext uri="{BB962C8B-B14F-4D97-AF65-F5344CB8AC3E}">
        <p14:creationId xmlns:p14="http://schemas.microsoft.com/office/powerpoint/2010/main" val="3927817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BE35-4A69-4803-B284-DEF00F63D3F6}"/>
              </a:ext>
            </a:extLst>
          </p:cNvPr>
          <p:cNvSpPr>
            <a:spLocks noGrp="1"/>
          </p:cNvSpPr>
          <p:nvPr>
            <p:ph type="title"/>
          </p:nvPr>
        </p:nvSpPr>
        <p:spPr/>
        <p:txBody>
          <a:bodyPr/>
          <a:lstStyle/>
          <a:p>
            <a:r>
              <a:rPr lang="en-US"/>
              <a:t>Running sample Test</a:t>
            </a:r>
          </a:p>
        </p:txBody>
      </p:sp>
      <p:sp>
        <p:nvSpPr>
          <p:cNvPr id="3" name="Content Placeholder 2">
            <a:extLst>
              <a:ext uri="{FF2B5EF4-FFF2-40B4-BE49-F238E27FC236}">
                <a16:creationId xmlns:a16="http://schemas.microsoft.com/office/drawing/2014/main" id="{70BC51CD-4620-4E95-989A-BDA976EE73C1}"/>
              </a:ext>
            </a:extLst>
          </p:cNvPr>
          <p:cNvSpPr>
            <a:spLocks noGrp="1"/>
          </p:cNvSpPr>
          <p:nvPr>
            <p:ph idx="1"/>
          </p:nvPr>
        </p:nvSpPr>
        <p:spPr/>
        <p:txBody>
          <a:bodyPr vert="horz" lIns="91440" tIns="45720" rIns="91440" bIns="45720" rtlCol="0" anchor="t">
            <a:normAutofit/>
          </a:bodyPr>
          <a:lstStyle/>
          <a:p>
            <a:r>
              <a:rPr lang="en-US" dirty="0"/>
              <a:t>Update the WebDriver manager </a:t>
            </a:r>
          </a:p>
          <a:p>
            <a:r>
              <a:rPr lang="en-US" dirty="0"/>
              <a:t>Start the WebDriver Manager</a:t>
            </a:r>
          </a:p>
          <a:p>
            <a:r>
              <a:rPr lang="en-US" dirty="0"/>
              <a:t>Run the Protractor conf.js in command</a:t>
            </a:r>
          </a:p>
        </p:txBody>
      </p:sp>
    </p:spTree>
    <p:extLst>
      <p:ext uri="{BB962C8B-B14F-4D97-AF65-F5344CB8AC3E}">
        <p14:creationId xmlns:p14="http://schemas.microsoft.com/office/powerpoint/2010/main" val="1897459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40EB-8405-4746-BF48-92E15B678495}"/>
              </a:ext>
            </a:extLst>
          </p:cNvPr>
          <p:cNvSpPr>
            <a:spLocks noGrp="1"/>
          </p:cNvSpPr>
          <p:nvPr>
            <p:ph type="title"/>
          </p:nvPr>
        </p:nvSpPr>
        <p:spPr/>
        <p:txBody>
          <a:bodyPr/>
          <a:lstStyle/>
          <a:p>
            <a:r>
              <a:rPr lang="en-US" dirty="0"/>
              <a:t>Jasmine Framework</a:t>
            </a:r>
          </a:p>
        </p:txBody>
      </p:sp>
      <p:sp>
        <p:nvSpPr>
          <p:cNvPr id="3" name="Content Placeholder 2">
            <a:extLst>
              <a:ext uri="{FF2B5EF4-FFF2-40B4-BE49-F238E27FC236}">
                <a16:creationId xmlns:a16="http://schemas.microsoft.com/office/drawing/2014/main" id="{89762144-E15D-4989-8A52-F1EC62AC6B79}"/>
              </a:ext>
            </a:extLst>
          </p:cNvPr>
          <p:cNvSpPr>
            <a:spLocks noGrp="1"/>
          </p:cNvSpPr>
          <p:nvPr>
            <p:ph idx="1"/>
          </p:nvPr>
        </p:nvSpPr>
        <p:spPr/>
        <p:txBody>
          <a:bodyPr vert="horz" lIns="91440" tIns="45720" rIns="91440" bIns="45720" rtlCol="0" anchor="t">
            <a:normAutofit/>
          </a:bodyPr>
          <a:lstStyle/>
          <a:p>
            <a:r>
              <a:rPr lang="en-US" dirty="0"/>
              <a:t>Jasmine is a behavior – driven development framework for testing JavaScript code.</a:t>
            </a:r>
          </a:p>
          <a:p>
            <a:r>
              <a:rPr lang="en-US" dirty="0"/>
              <a:t>By Following BDD procedure, Jasmine provides a small syntax to test the smallest unit of the entire application instead of testing it as a whole.</a:t>
            </a:r>
          </a:p>
          <a:p>
            <a:r>
              <a:rPr lang="en-US" dirty="0"/>
              <a:t>Jasmine is default framework for protractor</a:t>
            </a:r>
          </a:p>
          <a:p>
            <a:r>
              <a:rPr lang="en-US" dirty="0"/>
              <a:t>Open source</a:t>
            </a:r>
          </a:p>
          <a:p>
            <a:r>
              <a:rPr lang="en-US" dirty="0"/>
              <a:t>No External dependency</a:t>
            </a:r>
          </a:p>
          <a:p>
            <a:r>
              <a:rPr lang="en-US" dirty="0"/>
              <a:t>Easy to use, clean code</a:t>
            </a:r>
          </a:p>
        </p:txBody>
      </p:sp>
      <p:sp>
        <p:nvSpPr>
          <p:cNvPr id="6" name="TextBox 5">
            <a:extLst>
              <a:ext uri="{FF2B5EF4-FFF2-40B4-BE49-F238E27FC236}">
                <a16:creationId xmlns:a16="http://schemas.microsoft.com/office/drawing/2014/main" id="{847B15D5-1EC4-4261-9CBB-629217E1D432}"/>
              </a:ext>
            </a:extLst>
          </p:cNvPr>
          <p:cNvSpPr txBox="1"/>
          <p:nvPr/>
        </p:nvSpPr>
        <p:spPr>
          <a:xfrm>
            <a:off x="6075680" y="4617720"/>
            <a:ext cx="2722880" cy="923330"/>
          </a:xfrm>
          <a:prstGeom prst="rect">
            <a:avLst/>
          </a:prstGeom>
          <a:noFill/>
        </p:spPr>
        <p:txBody>
          <a:bodyPr wrap="square" rtlCol="0">
            <a:spAutoFit/>
          </a:bodyPr>
          <a:lstStyle/>
          <a:p>
            <a:r>
              <a:rPr lang="en-US" dirty="0">
                <a:highlight>
                  <a:srgbClr val="FFFF00"/>
                </a:highlight>
              </a:rPr>
              <a:t>We will deep dive more on Jasmine in upcoming session</a:t>
            </a:r>
          </a:p>
        </p:txBody>
      </p:sp>
    </p:spTree>
    <p:extLst>
      <p:ext uri="{BB962C8B-B14F-4D97-AF65-F5344CB8AC3E}">
        <p14:creationId xmlns:p14="http://schemas.microsoft.com/office/powerpoint/2010/main" val="161868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A08D-2B7E-4F1C-A1FD-2CD659C5A5F0}"/>
              </a:ext>
            </a:extLst>
          </p:cNvPr>
          <p:cNvSpPr>
            <a:spLocks noGrp="1"/>
          </p:cNvSpPr>
          <p:nvPr>
            <p:ph type="title"/>
          </p:nvPr>
        </p:nvSpPr>
        <p:spPr/>
        <p:txBody>
          <a:bodyPr/>
          <a:lstStyle/>
          <a:p>
            <a:r>
              <a:rPr lang="en-US"/>
              <a:t>Jasmine Framework</a:t>
            </a:r>
            <a:endParaRPr lang="en-US" err="1"/>
          </a:p>
        </p:txBody>
      </p:sp>
      <p:sp>
        <p:nvSpPr>
          <p:cNvPr id="3" name="Content Placeholder 2">
            <a:extLst>
              <a:ext uri="{FF2B5EF4-FFF2-40B4-BE49-F238E27FC236}">
                <a16:creationId xmlns:a16="http://schemas.microsoft.com/office/drawing/2014/main" id="{519D2894-B31F-4667-BC0B-9772BC02B035}"/>
              </a:ext>
            </a:extLst>
          </p:cNvPr>
          <p:cNvSpPr>
            <a:spLocks noGrp="1"/>
          </p:cNvSpPr>
          <p:nvPr>
            <p:ph idx="1"/>
          </p:nvPr>
        </p:nvSpPr>
        <p:spPr/>
        <p:txBody>
          <a:bodyPr vert="horz" lIns="91440" tIns="45720" rIns="91440" bIns="45720" rtlCol="0" anchor="t">
            <a:normAutofit lnSpcReduction="10000"/>
          </a:bodyPr>
          <a:lstStyle/>
          <a:p>
            <a:r>
              <a:rPr lang="en-US" dirty="0"/>
              <a:t>Describe("This is a section", function(){</a:t>
            </a:r>
          </a:p>
          <a:p>
            <a:pPr marL="0" indent="0">
              <a:buNone/>
            </a:pPr>
            <a:r>
              <a:rPr lang="en-US" dirty="0"/>
              <a:t>It("test case 1", function(){</a:t>
            </a:r>
          </a:p>
          <a:p>
            <a:pPr marL="0" indent="0">
              <a:buNone/>
            </a:pPr>
            <a:r>
              <a:rPr lang="en-US" dirty="0"/>
              <a:t>});</a:t>
            </a:r>
          </a:p>
          <a:p>
            <a:pPr marL="0" indent="0">
              <a:buNone/>
            </a:pPr>
            <a:endParaRPr lang="en-US" dirty="0"/>
          </a:p>
          <a:p>
            <a:pPr marL="0" indent="0">
              <a:buNone/>
            </a:pPr>
            <a:r>
              <a:rPr lang="en-US" dirty="0"/>
              <a:t>It("Test Case 2", function(){</a:t>
            </a:r>
          </a:p>
          <a:p>
            <a:pPr marL="0" indent="0">
              <a:buNone/>
            </a:pPr>
            <a:r>
              <a:rPr lang="en-US" dirty="0"/>
              <a:t>});</a:t>
            </a:r>
          </a:p>
          <a:p>
            <a:pPr marL="0" indent="0">
              <a:buNone/>
            </a:pPr>
            <a:endParaRPr lang="en-US" dirty="0"/>
          </a:p>
          <a:p>
            <a:pPr marL="0" indent="0">
              <a:buNone/>
            </a:pPr>
            <a:r>
              <a:rPr lang="en-US" dirty="0"/>
              <a:t>It("Test case 3", function(){</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016355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F859-C4C7-4575-A6E4-A6A4B2982CAD}"/>
              </a:ext>
            </a:extLst>
          </p:cNvPr>
          <p:cNvSpPr>
            <a:spLocks noGrp="1"/>
          </p:cNvSpPr>
          <p:nvPr>
            <p:ph type="title"/>
          </p:nvPr>
        </p:nvSpPr>
        <p:spPr>
          <a:xfrm>
            <a:off x="3288454" y="447040"/>
            <a:ext cx="8596668" cy="1320800"/>
          </a:xfrm>
        </p:spPr>
        <p:txBody>
          <a:bodyPr/>
          <a:lstStyle/>
          <a:p>
            <a:r>
              <a:rPr lang="en-US" dirty="0"/>
              <a:t>Agenda</a:t>
            </a:r>
          </a:p>
        </p:txBody>
      </p:sp>
      <p:sp>
        <p:nvSpPr>
          <p:cNvPr id="3" name="Content Placeholder 2">
            <a:extLst>
              <a:ext uri="{FF2B5EF4-FFF2-40B4-BE49-F238E27FC236}">
                <a16:creationId xmlns:a16="http://schemas.microsoft.com/office/drawing/2014/main" id="{8109D6CC-E488-41A0-A0F4-A4073A89DD16}"/>
              </a:ext>
            </a:extLst>
          </p:cNvPr>
          <p:cNvSpPr>
            <a:spLocks noGrp="1"/>
          </p:cNvSpPr>
          <p:nvPr>
            <p:ph idx="1"/>
          </p:nvPr>
        </p:nvSpPr>
        <p:spPr/>
        <p:txBody>
          <a:bodyPr>
            <a:noAutofit/>
          </a:bodyPr>
          <a:lstStyle/>
          <a:p>
            <a:pPr>
              <a:buFont typeface="Wingdings" panose="05000000000000000000" pitchFamily="2" charset="2"/>
              <a:buChar char="q"/>
            </a:pPr>
            <a:r>
              <a:rPr lang="en-US" sz="2400" dirty="0"/>
              <a:t>Basic Approach- Setup light weight framework</a:t>
            </a:r>
          </a:p>
          <a:p>
            <a:pPr>
              <a:buFont typeface="Wingdings" panose="05000000000000000000" pitchFamily="2" charset="2"/>
              <a:buChar char="q"/>
            </a:pPr>
            <a:r>
              <a:rPr lang="en-US" sz="2400" dirty="0"/>
              <a:t>Intermediate Approach – Protractor+ Jasmine Framework</a:t>
            </a:r>
          </a:p>
          <a:p>
            <a:pPr>
              <a:buFont typeface="Wingdings" panose="05000000000000000000" pitchFamily="2" charset="2"/>
              <a:buChar char="q"/>
            </a:pPr>
            <a:r>
              <a:rPr lang="en-US" sz="2400" dirty="0"/>
              <a:t>Advance Part 1- Protractor + Data provider + Jasmine</a:t>
            </a:r>
          </a:p>
          <a:p>
            <a:pPr>
              <a:buFont typeface="Wingdings" panose="05000000000000000000" pitchFamily="2" charset="2"/>
              <a:buChar char="q"/>
            </a:pPr>
            <a:r>
              <a:rPr lang="en-US" sz="2400" dirty="0"/>
              <a:t>Advance Part 2- Deep dive on End to End Framework</a:t>
            </a:r>
          </a:p>
        </p:txBody>
      </p:sp>
    </p:spTree>
    <p:extLst>
      <p:ext uri="{BB962C8B-B14F-4D97-AF65-F5344CB8AC3E}">
        <p14:creationId xmlns:p14="http://schemas.microsoft.com/office/powerpoint/2010/main" val="8864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F6A9-1A68-4B84-8D6C-8244349C40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B52DDB8-3F1E-43F2-8D79-0F0025B14554}"/>
              </a:ext>
            </a:extLst>
          </p:cNvPr>
          <p:cNvPicPr>
            <a:picLocks noGrp="1" noChangeAspect="1"/>
          </p:cNvPicPr>
          <p:nvPr>
            <p:ph idx="1"/>
          </p:nvPr>
        </p:nvPicPr>
        <p:blipFill>
          <a:blip r:embed="rId2"/>
          <a:stretch>
            <a:fillRect/>
          </a:stretch>
        </p:blipFill>
        <p:spPr>
          <a:xfrm>
            <a:off x="2107406" y="507206"/>
            <a:ext cx="5534025" cy="990600"/>
          </a:xfrm>
          <a:prstGeom prst="rect">
            <a:avLst/>
          </a:prstGeom>
        </p:spPr>
      </p:pic>
      <p:pic>
        <p:nvPicPr>
          <p:cNvPr id="5" name="Picture 4">
            <a:extLst>
              <a:ext uri="{FF2B5EF4-FFF2-40B4-BE49-F238E27FC236}">
                <a16:creationId xmlns:a16="http://schemas.microsoft.com/office/drawing/2014/main" id="{97A4B904-935E-4E05-9250-EEB2EDAF8FE6}"/>
              </a:ext>
            </a:extLst>
          </p:cNvPr>
          <p:cNvPicPr>
            <a:picLocks noChangeAspect="1"/>
          </p:cNvPicPr>
          <p:nvPr/>
        </p:nvPicPr>
        <p:blipFill>
          <a:blip r:embed="rId3"/>
          <a:stretch>
            <a:fillRect/>
          </a:stretch>
        </p:blipFill>
        <p:spPr>
          <a:xfrm>
            <a:off x="2107406" y="2032794"/>
            <a:ext cx="4772025" cy="361950"/>
          </a:xfrm>
          <a:prstGeom prst="rect">
            <a:avLst/>
          </a:prstGeom>
        </p:spPr>
      </p:pic>
      <p:pic>
        <p:nvPicPr>
          <p:cNvPr id="6" name="Picture 5">
            <a:extLst>
              <a:ext uri="{FF2B5EF4-FFF2-40B4-BE49-F238E27FC236}">
                <a16:creationId xmlns:a16="http://schemas.microsoft.com/office/drawing/2014/main" id="{2C570C55-7986-402A-895C-5CF870AFC8A6}"/>
              </a:ext>
            </a:extLst>
          </p:cNvPr>
          <p:cNvPicPr>
            <a:picLocks noChangeAspect="1"/>
          </p:cNvPicPr>
          <p:nvPr/>
        </p:nvPicPr>
        <p:blipFill>
          <a:blip r:embed="rId4"/>
          <a:stretch>
            <a:fillRect/>
          </a:stretch>
        </p:blipFill>
        <p:spPr>
          <a:xfrm>
            <a:off x="2107406" y="2954020"/>
            <a:ext cx="4600575" cy="381000"/>
          </a:xfrm>
          <a:prstGeom prst="rect">
            <a:avLst/>
          </a:prstGeom>
        </p:spPr>
      </p:pic>
      <p:pic>
        <p:nvPicPr>
          <p:cNvPr id="7" name="Picture 6">
            <a:extLst>
              <a:ext uri="{FF2B5EF4-FFF2-40B4-BE49-F238E27FC236}">
                <a16:creationId xmlns:a16="http://schemas.microsoft.com/office/drawing/2014/main" id="{B4833D3B-CB5D-4D61-9145-6D0CF7746C04}"/>
              </a:ext>
            </a:extLst>
          </p:cNvPr>
          <p:cNvPicPr>
            <a:picLocks noChangeAspect="1"/>
          </p:cNvPicPr>
          <p:nvPr/>
        </p:nvPicPr>
        <p:blipFill>
          <a:blip r:embed="rId5"/>
          <a:stretch>
            <a:fillRect/>
          </a:stretch>
        </p:blipFill>
        <p:spPr>
          <a:xfrm>
            <a:off x="2145506" y="3989070"/>
            <a:ext cx="4562475" cy="342900"/>
          </a:xfrm>
          <a:prstGeom prst="rect">
            <a:avLst/>
          </a:prstGeom>
        </p:spPr>
      </p:pic>
      <p:pic>
        <p:nvPicPr>
          <p:cNvPr id="8" name="Picture 7">
            <a:extLst>
              <a:ext uri="{FF2B5EF4-FFF2-40B4-BE49-F238E27FC236}">
                <a16:creationId xmlns:a16="http://schemas.microsoft.com/office/drawing/2014/main" id="{FE2F5014-DD25-4F02-A57D-7E6A148FC7AC}"/>
              </a:ext>
            </a:extLst>
          </p:cNvPr>
          <p:cNvPicPr>
            <a:picLocks noChangeAspect="1"/>
          </p:cNvPicPr>
          <p:nvPr/>
        </p:nvPicPr>
        <p:blipFill>
          <a:blip r:embed="rId6"/>
          <a:stretch>
            <a:fillRect/>
          </a:stretch>
        </p:blipFill>
        <p:spPr>
          <a:xfrm>
            <a:off x="2107406" y="4986020"/>
            <a:ext cx="5229225" cy="629285"/>
          </a:xfrm>
          <a:prstGeom prst="rect">
            <a:avLst/>
          </a:prstGeom>
        </p:spPr>
      </p:pic>
    </p:spTree>
    <p:extLst>
      <p:ext uri="{BB962C8B-B14F-4D97-AF65-F5344CB8AC3E}">
        <p14:creationId xmlns:p14="http://schemas.microsoft.com/office/powerpoint/2010/main" val="1845050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0ABA-B948-423F-A2DF-D4B023AFFC88}"/>
              </a:ext>
            </a:extLst>
          </p:cNvPr>
          <p:cNvSpPr>
            <a:spLocks noGrp="1"/>
          </p:cNvSpPr>
          <p:nvPr>
            <p:ph type="title"/>
          </p:nvPr>
        </p:nvSpPr>
        <p:spPr>
          <a:xfrm>
            <a:off x="1449494" y="2946400"/>
            <a:ext cx="8596668" cy="1320800"/>
          </a:xfrm>
        </p:spPr>
        <p:txBody>
          <a:bodyPr/>
          <a:lstStyle/>
          <a:p>
            <a:r>
              <a:rPr lang="en-US" dirty="0"/>
              <a:t>Clean your Visual Studio Code</a:t>
            </a:r>
          </a:p>
        </p:txBody>
      </p:sp>
      <p:sp>
        <p:nvSpPr>
          <p:cNvPr id="3" name="Content Placeholder 2">
            <a:extLst>
              <a:ext uri="{FF2B5EF4-FFF2-40B4-BE49-F238E27FC236}">
                <a16:creationId xmlns:a16="http://schemas.microsoft.com/office/drawing/2014/main" id="{8895AAAC-B166-45F6-87E8-829EDC85BB4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2721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C115-4EF4-4870-A8C5-96D4E1CBAE7C}"/>
              </a:ext>
            </a:extLst>
          </p:cNvPr>
          <p:cNvSpPr>
            <a:spLocks noGrp="1"/>
          </p:cNvSpPr>
          <p:nvPr>
            <p:ph type="title"/>
          </p:nvPr>
        </p:nvSpPr>
        <p:spPr>
          <a:xfrm>
            <a:off x="1043094" y="1026160"/>
            <a:ext cx="8596668" cy="1320800"/>
          </a:xfrm>
        </p:spPr>
        <p:txBody>
          <a:bodyPr/>
          <a:lstStyle/>
          <a:p>
            <a:r>
              <a:rPr lang="en-US" dirty="0"/>
              <a:t>Go to your drive and create blank folder or Workspace</a:t>
            </a:r>
          </a:p>
        </p:txBody>
      </p:sp>
      <p:sp>
        <p:nvSpPr>
          <p:cNvPr id="3" name="Content Placeholder 2">
            <a:extLst>
              <a:ext uri="{FF2B5EF4-FFF2-40B4-BE49-F238E27FC236}">
                <a16:creationId xmlns:a16="http://schemas.microsoft.com/office/drawing/2014/main" id="{5971963C-E667-438A-92D1-ECCCF9B08B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0D0421F-3BA3-450A-B07E-B5F5E4F56BB8}"/>
              </a:ext>
            </a:extLst>
          </p:cNvPr>
          <p:cNvPicPr>
            <a:picLocks noChangeAspect="1"/>
          </p:cNvPicPr>
          <p:nvPr/>
        </p:nvPicPr>
        <p:blipFill>
          <a:blip r:embed="rId2"/>
          <a:stretch>
            <a:fillRect/>
          </a:stretch>
        </p:blipFill>
        <p:spPr>
          <a:xfrm>
            <a:off x="2017203" y="2346960"/>
            <a:ext cx="6648450" cy="4229100"/>
          </a:xfrm>
          <a:prstGeom prst="rect">
            <a:avLst/>
          </a:prstGeom>
        </p:spPr>
      </p:pic>
    </p:spTree>
    <p:extLst>
      <p:ext uri="{BB962C8B-B14F-4D97-AF65-F5344CB8AC3E}">
        <p14:creationId xmlns:p14="http://schemas.microsoft.com/office/powerpoint/2010/main" val="77441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8011-71CC-47C5-AB2D-FBD33E016F24}"/>
              </a:ext>
            </a:extLst>
          </p:cNvPr>
          <p:cNvSpPr>
            <a:spLocks noGrp="1"/>
          </p:cNvSpPr>
          <p:nvPr>
            <p:ph type="title"/>
          </p:nvPr>
        </p:nvSpPr>
        <p:spPr>
          <a:xfrm>
            <a:off x="247332" y="88052"/>
            <a:ext cx="8534400" cy="1507067"/>
          </a:xfrm>
        </p:spPr>
        <p:txBody>
          <a:bodyPr>
            <a:normAutofit fontScale="90000"/>
          </a:bodyPr>
          <a:lstStyle/>
          <a:p>
            <a:r>
              <a:rPr lang="en-US" dirty="0"/>
              <a:t>Introduction to Protractor</a:t>
            </a:r>
            <a:br>
              <a:rPr lang="en-US" dirty="0"/>
            </a:br>
            <a:br>
              <a:rPr lang="en-US" dirty="0"/>
            </a:br>
            <a:r>
              <a:rPr lang="en-US" sz="3100" dirty="0"/>
              <a:t>WebDriver JS</a:t>
            </a:r>
          </a:p>
        </p:txBody>
      </p:sp>
      <p:sp>
        <p:nvSpPr>
          <p:cNvPr id="3" name="Content Placeholder 2">
            <a:extLst>
              <a:ext uri="{FF2B5EF4-FFF2-40B4-BE49-F238E27FC236}">
                <a16:creationId xmlns:a16="http://schemas.microsoft.com/office/drawing/2014/main" id="{0610D1D9-ED6C-4E67-B24B-C95099815F11}"/>
              </a:ext>
            </a:extLst>
          </p:cNvPr>
          <p:cNvSpPr>
            <a:spLocks noGrp="1"/>
          </p:cNvSpPr>
          <p:nvPr>
            <p:ph idx="1"/>
          </p:nvPr>
        </p:nvSpPr>
        <p:spPr>
          <a:xfrm>
            <a:off x="399732" y="1925320"/>
            <a:ext cx="8534400" cy="3615267"/>
          </a:xfrm>
        </p:spPr>
        <p:txBody>
          <a:bodyPr/>
          <a:lstStyle/>
          <a:p>
            <a:r>
              <a:rPr lang="en-US" dirty="0"/>
              <a:t>WebDriver has a number of bindings for various languages like Ruby, Python etc. JavaScript being the language of choice for the web, is the latest one to make it to the list.</a:t>
            </a:r>
          </a:p>
          <a:p>
            <a:r>
              <a:rPr lang="en-US" dirty="0"/>
              <a:t>WebDriver JS is simply a wrapper over the JSON wire protocol exposing high level functions to make our life easy.</a:t>
            </a:r>
          </a:p>
          <a:p>
            <a:r>
              <a:rPr lang="en-US" dirty="0"/>
              <a:t>It has two different bindings selenium driver &amp; WebDriver JS based on node module.</a:t>
            </a:r>
          </a:p>
          <a:p>
            <a:r>
              <a:rPr lang="en-US" dirty="0"/>
              <a:t>WebDriver JS has an important difference from other bindings in any other language – it is asynchronous.</a:t>
            </a:r>
          </a:p>
        </p:txBody>
      </p:sp>
    </p:spTree>
    <p:extLst>
      <p:ext uri="{BB962C8B-B14F-4D97-AF65-F5344CB8AC3E}">
        <p14:creationId xmlns:p14="http://schemas.microsoft.com/office/powerpoint/2010/main" val="1963961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3D95-DE9C-4B90-BDD8-469A27396587}"/>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A37557E-8E5C-4D58-9E1F-D8C413AE45F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4D73AC9-B0BF-4DB0-9C86-41BC72156FCD}"/>
              </a:ext>
            </a:extLst>
          </p:cNvPr>
          <p:cNvPicPr>
            <a:picLocks noChangeAspect="1"/>
          </p:cNvPicPr>
          <p:nvPr/>
        </p:nvPicPr>
        <p:blipFill>
          <a:blip r:embed="rId2"/>
          <a:stretch>
            <a:fillRect/>
          </a:stretch>
        </p:blipFill>
        <p:spPr>
          <a:xfrm>
            <a:off x="1005840" y="609600"/>
            <a:ext cx="10508826" cy="6146800"/>
          </a:xfrm>
          <a:prstGeom prst="rect">
            <a:avLst/>
          </a:prstGeom>
        </p:spPr>
      </p:pic>
    </p:spTree>
    <p:extLst>
      <p:ext uri="{BB962C8B-B14F-4D97-AF65-F5344CB8AC3E}">
        <p14:creationId xmlns:p14="http://schemas.microsoft.com/office/powerpoint/2010/main" val="2030839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9961-71F8-413C-948E-0FEEAF7B8A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309CED-81F3-4C79-A381-F81AC4D9709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0C6D887-EA5A-4406-9997-B641E07233D8}"/>
              </a:ext>
            </a:extLst>
          </p:cNvPr>
          <p:cNvPicPr>
            <a:picLocks noChangeAspect="1"/>
          </p:cNvPicPr>
          <p:nvPr/>
        </p:nvPicPr>
        <p:blipFill>
          <a:blip r:embed="rId2"/>
          <a:stretch>
            <a:fillRect/>
          </a:stretch>
        </p:blipFill>
        <p:spPr>
          <a:xfrm>
            <a:off x="1924194" y="746282"/>
            <a:ext cx="7349808" cy="5365436"/>
          </a:xfrm>
          <a:prstGeom prst="rect">
            <a:avLst/>
          </a:prstGeom>
        </p:spPr>
      </p:pic>
    </p:spTree>
    <p:extLst>
      <p:ext uri="{BB962C8B-B14F-4D97-AF65-F5344CB8AC3E}">
        <p14:creationId xmlns:p14="http://schemas.microsoft.com/office/powerpoint/2010/main" val="4192813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812B-F743-4F74-BAE7-9D516E04BFC9}"/>
              </a:ext>
            </a:extLst>
          </p:cNvPr>
          <p:cNvSpPr>
            <a:spLocks noGrp="1"/>
          </p:cNvSpPr>
          <p:nvPr>
            <p:ph type="title"/>
          </p:nvPr>
        </p:nvSpPr>
        <p:spPr/>
        <p:txBody>
          <a:bodyPr/>
          <a:lstStyle/>
          <a:p>
            <a:r>
              <a:rPr lang="en-US" dirty="0"/>
              <a:t>Don’t  close your previous terminal</a:t>
            </a:r>
          </a:p>
        </p:txBody>
      </p:sp>
      <p:pic>
        <p:nvPicPr>
          <p:cNvPr id="4" name="Content Placeholder 3">
            <a:extLst>
              <a:ext uri="{FF2B5EF4-FFF2-40B4-BE49-F238E27FC236}">
                <a16:creationId xmlns:a16="http://schemas.microsoft.com/office/drawing/2014/main" id="{7BB9EE9B-D093-46EC-8D6B-8A96BD883EFD}"/>
              </a:ext>
            </a:extLst>
          </p:cNvPr>
          <p:cNvPicPr>
            <a:picLocks noGrp="1" noChangeAspect="1"/>
          </p:cNvPicPr>
          <p:nvPr>
            <p:ph idx="1"/>
          </p:nvPr>
        </p:nvPicPr>
        <p:blipFill>
          <a:blip r:embed="rId2"/>
          <a:stretch>
            <a:fillRect/>
          </a:stretch>
        </p:blipFill>
        <p:spPr>
          <a:xfrm>
            <a:off x="2171827" y="2160588"/>
            <a:ext cx="5608383" cy="3881437"/>
          </a:xfrm>
          <a:prstGeom prst="rect">
            <a:avLst/>
          </a:prstGeom>
        </p:spPr>
      </p:pic>
      <p:sp>
        <p:nvSpPr>
          <p:cNvPr id="5" name="TextBox 4">
            <a:extLst>
              <a:ext uri="{FF2B5EF4-FFF2-40B4-BE49-F238E27FC236}">
                <a16:creationId xmlns:a16="http://schemas.microsoft.com/office/drawing/2014/main" id="{6792F627-02E1-43C5-8B74-E76D4C9903F0}"/>
              </a:ext>
            </a:extLst>
          </p:cNvPr>
          <p:cNvSpPr txBox="1"/>
          <p:nvPr/>
        </p:nvSpPr>
        <p:spPr>
          <a:xfrm>
            <a:off x="7914640" y="3429000"/>
            <a:ext cx="2946400" cy="923330"/>
          </a:xfrm>
          <a:prstGeom prst="rect">
            <a:avLst/>
          </a:prstGeom>
          <a:noFill/>
        </p:spPr>
        <p:txBody>
          <a:bodyPr wrap="square" rtlCol="0">
            <a:spAutoFit/>
          </a:bodyPr>
          <a:lstStyle/>
          <a:p>
            <a:r>
              <a:rPr lang="en-US" b="1" dirty="0">
                <a:solidFill>
                  <a:srgbClr val="FF0000"/>
                </a:solidFill>
              </a:rPr>
              <a:t>Other wise, your Selenium server will close</a:t>
            </a:r>
          </a:p>
        </p:txBody>
      </p:sp>
    </p:spTree>
    <p:extLst>
      <p:ext uri="{BB962C8B-B14F-4D97-AF65-F5344CB8AC3E}">
        <p14:creationId xmlns:p14="http://schemas.microsoft.com/office/powerpoint/2010/main" val="40592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5554-B941-4982-AB56-0A913B6C0845}"/>
              </a:ext>
            </a:extLst>
          </p:cNvPr>
          <p:cNvSpPr>
            <a:spLocks noGrp="1"/>
          </p:cNvSpPr>
          <p:nvPr>
            <p:ph type="title"/>
          </p:nvPr>
        </p:nvSpPr>
        <p:spPr/>
        <p:txBody>
          <a:bodyPr/>
          <a:lstStyle/>
          <a:p>
            <a:r>
              <a:rPr lang="en-US" dirty="0"/>
              <a:t>Open another terminal  and go to your project folder </a:t>
            </a:r>
          </a:p>
        </p:txBody>
      </p:sp>
      <p:sp>
        <p:nvSpPr>
          <p:cNvPr id="3" name="Content Placeholder 2">
            <a:extLst>
              <a:ext uri="{FF2B5EF4-FFF2-40B4-BE49-F238E27FC236}">
                <a16:creationId xmlns:a16="http://schemas.microsoft.com/office/drawing/2014/main" id="{DCFE7854-6564-4479-91B1-67C29E59AB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97EF0D-4701-4707-A5D9-9A2AB16F85FB}"/>
              </a:ext>
            </a:extLst>
          </p:cNvPr>
          <p:cNvPicPr>
            <a:picLocks noChangeAspect="1"/>
          </p:cNvPicPr>
          <p:nvPr/>
        </p:nvPicPr>
        <p:blipFill>
          <a:blip r:embed="rId2"/>
          <a:stretch>
            <a:fillRect/>
          </a:stretch>
        </p:blipFill>
        <p:spPr>
          <a:xfrm>
            <a:off x="533082" y="2276475"/>
            <a:ext cx="9134475" cy="2305050"/>
          </a:xfrm>
          <a:prstGeom prst="rect">
            <a:avLst/>
          </a:prstGeom>
        </p:spPr>
      </p:pic>
    </p:spTree>
    <p:extLst>
      <p:ext uri="{BB962C8B-B14F-4D97-AF65-F5344CB8AC3E}">
        <p14:creationId xmlns:p14="http://schemas.microsoft.com/office/powerpoint/2010/main" val="776490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618D-74A9-40AB-BA64-343FE591962E}"/>
              </a:ext>
            </a:extLst>
          </p:cNvPr>
          <p:cNvSpPr>
            <a:spLocks noGrp="1"/>
          </p:cNvSpPr>
          <p:nvPr>
            <p:ph type="title"/>
          </p:nvPr>
        </p:nvSpPr>
        <p:spPr/>
        <p:txBody>
          <a:bodyPr/>
          <a:lstStyle/>
          <a:p>
            <a:r>
              <a:rPr lang="en-US" dirty="0"/>
              <a:t>Type </a:t>
            </a:r>
            <a:r>
              <a:rPr lang="en-US" dirty="0" err="1"/>
              <a:t>npm</a:t>
            </a:r>
            <a:r>
              <a:rPr lang="en-US" dirty="0"/>
              <a:t> </a:t>
            </a:r>
            <a:r>
              <a:rPr lang="en-US" dirty="0" err="1"/>
              <a:t>init</a:t>
            </a:r>
            <a:endParaRPr lang="en-US" dirty="0"/>
          </a:p>
        </p:txBody>
      </p:sp>
      <p:sp>
        <p:nvSpPr>
          <p:cNvPr id="3" name="Content Placeholder 2">
            <a:extLst>
              <a:ext uri="{FF2B5EF4-FFF2-40B4-BE49-F238E27FC236}">
                <a16:creationId xmlns:a16="http://schemas.microsoft.com/office/drawing/2014/main" id="{877AC0A4-07CE-47B6-B8CE-5B429AB540B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B6D515B-F467-4409-9C9A-E5E2B2A14178}"/>
              </a:ext>
            </a:extLst>
          </p:cNvPr>
          <p:cNvPicPr>
            <a:picLocks noChangeAspect="1"/>
          </p:cNvPicPr>
          <p:nvPr/>
        </p:nvPicPr>
        <p:blipFill>
          <a:blip r:embed="rId2"/>
          <a:stretch>
            <a:fillRect/>
          </a:stretch>
        </p:blipFill>
        <p:spPr>
          <a:xfrm>
            <a:off x="901382" y="2904807"/>
            <a:ext cx="7381875" cy="885825"/>
          </a:xfrm>
          <a:prstGeom prst="rect">
            <a:avLst/>
          </a:prstGeom>
        </p:spPr>
      </p:pic>
    </p:spTree>
    <p:extLst>
      <p:ext uri="{BB962C8B-B14F-4D97-AF65-F5344CB8AC3E}">
        <p14:creationId xmlns:p14="http://schemas.microsoft.com/office/powerpoint/2010/main" val="2748120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1932-AE2E-42E0-8E48-A1AF85821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43A2DD-D5A5-413C-92C1-EB18D56E989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B0AA129-A1F1-41BB-9441-5B89074A76B7}"/>
              </a:ext>
            </a:extLst>
          </p:cNvPr>
          <p:cNvPicPr>
            <a:picLocks noChangeAspect="1"/>
          </p:cNvPicPr>
          <p:nvPr/>
        </p:nvPicPr>
        <p:blipFill>
          <a:blip r:embed="rId2"/>
          <a:stretch>
            <a:fillRect/>
          </a:stretch>
        </p:blipFill>
        <p:spPr>
          <a:xfrm>
            <a:off x="2257765" y="696460"/>
            <a:ext cx="4833915" cy="6161540"/>
          </a:xfrm>
          <a:prstGeom prst="rect">
            <a:avLst/>
          </a:prstGeom>
        </p:spPr>
      </p:pic>
    </p:spTree>
    <p:extLst>
      <p:ext uri="{BB962C8B-B14F-4D97-AF65-F5344CB8AC3E}">
        <p14:creationId xmlns:p14="http://schemas.microsoft.com/office/powerpoint/2010/main" val="937163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C572-B09E-4118-914A-24D56FC4ACCE}"/>
              </a:ext>
            </a:extLst>
          </p:cNvPr>
          <p:cNvSpPr>
            <a:spLocks noGrp="1"/>
          </p:cNvSpPr>
          <p:nvPr>
            <p:ph type="title"/>
          </p:nvPr>
        </p:nvSpPr>
        <p:spPr/>
        <p:txBody>
          <a:bodyPr/>
          <a:lstStyle/>
          <a:p>
            <a:r>
              <a:rPr lang="en-US" dirty="0" err="1"/>
              <a:t>Package.json</a:t>
            </a:r>
            <a:r>
              <a:rPr lang="en-US" dirty="0"/>
              <a:t> created under your project folder</a:t>
            </a:r>
          </a:p>
        </p:txBody>
      </p:sp>
      <p:pic>
        <p:nvPicPr>
          <p:cNvPr id="4" name="Content Placeholder 3">
            <a:extLst>
              <a:ext uri="{FF2B5EF4-FFF2-40B4-BE49-F238E27FC236}">
                <a16:creationId xmlns:a16="http://schemas.microsoft.com/office/drawing/2014/main" id="{66191CD2-BCDE-4AA7-8A44-318ADF6779CB}"/>
              </a:ext>
            </a:extLst>
          </p:cNvPr>
          <p:cNvPicPr>
            <a:picLocks noGrp="1" noChangeAspect="1"/>
          </p:cNvPicPr>
          <p:nvPr>
            <p:ph idx="1"/>
          </p:nvPr>
        </p:nvPicPr>
        <p:blipFill>
          <a:blip r:embed="rId2"/>
          <a:stretch>
            <a:fillRect/>
          </a:stretch>
        </p:blipFill>
        <p:spPr>
          <a:xfrm>
            <a:off x="677690" y="1802267"/>
            <a:ext cx="8596312" cy="3253465"/>
          </a:xfrm>
          <a:prstGeom prst="rect">
            <a:avLst/>
          </a:prstGeom>
        </p:spPr>
      </p:pic>
    </p:spTree>
    <p:extLst>
      <p:ext uri="{BB962C8B-B14F-4D97-AF65-F5344CB8AC3E}">
        <p14:creationId xmlns:p14="http://schemas.microsoft.com/office/powerpoint/2010/main" val="569800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6ED1-92E5-41D7-9E1E-6D9D68C4A354}"/>
              </a:ext>
            </a:extLst>
          </p:cNvPr>
          <p:cNvSpPr>
            <a:spLocks noGrp="1"/>
          </p:cNvSpPr>
          <p:nvPr>
            <p:ph type="title"/>
          </p:nvPr>
        </p:nvSpPr>
        <p:spPr/>
        <p:txBody>
          <a:bodyPr/>
          <a:lstStyle/>
          <a:p>
            <a:r>
              <a:rPr lang="en-US" dirty="0"/>
              <a:t>Open visual studio-you can see </a:t>
            </a:r>
            <a:r>
              <a:rPr lang="en-US" dirty="0" err="1"/>
              <a:t>package.json</a:t>
            </a:r>
            <a:r>
              <a:rPr lang="en-US" dirty="0"/>
              <a:t> created</a:t>
            </a:r>
          </a:p>
        </p:txBody>
      </p:sp>
      <p:pic>
        <p:nvPicPr>
          <p:cNvPr id="4" name="Content Placeholder 3">
            <a:extLst>
              <a:ext uri="{FF2B5EF4-FFF2-40B4-BE49-F238E27FC236}">
                <a16:creationId xmlns:a16="http://schemas.microsoft.com/office/drawing/2014/main" id="{8DF63187-95D7-4B09-92DD-1FF30FECEA55}"/>
              </a:ext>
            </a:extLst>
          </p:cNvPr>
          <p:cNvPicPr>
            <a:picLocks noGrp="1" noChangeAspect="1"/>
          </p:cNvPicPr>
          <p:nvPr>
            <p:ph idx="1"/>
          </p:nvPr>
        </p:nvPicPr>
        <p:blipFill>
          <a:blip r:embed="rId2"/>
          <a:stretch>
            <a:fillRect/>
          </a:stretch>
        </p:blipFill>
        <p:spPr>
          <a:xfrm>
            <a:off x="677690" y="2067271"/>
            <a:ext cx="8596312" cy="3397510"/>
          </a:xfrm>
          <a:prstGeom prst="rect">
            <a:avLst/>
          </a:prstGeom>
        </p:spPr>
      </p:pic>
    </p:spTree>
    <p:extLst>
      <p:ext uri="{BB962C8B-B14F-4D97-AF65-F5344CB8AC3E}">
        <p14:creationId xmlns:p14="http://schemas.microsoft.com/office/powerpoint/2010/main" val="3668507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F199-24B0-4BA5-A241-D1BA389A6043}"/>
              </a:ext>
            </a:extLst>
          </p:cNvPr>
          <p:cNvSpPr>
            <a:spLocks noGrp="1"/>
          </p:cNvSpPr>
          <p:nvPr>
            <p:ph type="title"/>
          </p:nvPr>
        </p:nvSpPr>
        <p:spPr/>
        <p:txBody>
          <a:bodyPr/>
          <a:lstStyle/>
          <a:p>
            <a:r>
              <a:rPr lang="en-US" dirty="0"/>
              <a:t>Add dependencies in </a:t>
            </a:r>
            <a:r>
              <a:rPr lang="en-US" dirty="0" err="1"/>
              <a:t>Package.JSON</a:t>
            </a:r>
            <a:r>
              <a:rPr lang="en-US" dirty="0"/>
              <a:t> and click on Save</a:t>
            </a:r>
          </a:p>
        </p:txBody>
      </p:sp>
      <p:pic>
        <p:nvPicPr>
          <p:cNvPr id="4" name="Content Placeholder 3">
            <a:extLst>
              <a:ext uri="{FF2B5EF4-FFF2-40B4-BE49-F238E27FC236}">
                <a16:creationId xmlns:a16="http://schemas.microsoft.com/office/drawing/2014/main" id="{B6D04DC5-D920-41A3-ACC0-A9316B9B3619}"/>
              </a:ext>
            </a:extLst>
          </p:cNvPr>
          <p:cNvPicPr>
            <a:picLocks noGrp="1" noChangeAspect="1"/>
          </p:cNvPicPr>
          <p:nvPr>
            <p:ph idx="1"/>
          </p:nvPr>
        </p:nvPicPr>
        <p:blipFill>
          <a:blip r:embed="rId2"/>
          <a:stretch>
            <a:fillRect/>
          </a:stretch>
        </p:blipFill>
        <p:spPr>
          <a:xfrm>
            <a:off x="1092714" y="1845628"/>
            <a:ext cx="7583730" cy="3881437"/>
          </a:xfrm>
          <a:prstGeom prst="rect">
            <a:avLst/>
          </a:prstGeom>
        </p:spPr>
      </p:pic>
    </p:spTree>
    <p:extLst>
      <p:ext uri="{BB962C8B-B14F-4D97-AF65-F5344CB8AC3E}">
        <p14:creationId xmlns:p14="http://schemas.microsoft.com/office/powerpoint/2010/main" val="504238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CCC-70F1-45DC-9853-E72485C67D56}"/>
              </a:ext>
            </a:extLst>
          </p:cNvPr>
          <p:cNvSpPr>
            <a:spLocks noGrp="1"/>
          </p:cNvSpPr>
          <p:nvPr>
            <p:ph type="title"/>
          </p:nvPr>
        </p:nvSpPr>
        <p:spPr/>
        <p:txBody>
          <a:bodyPr/>
          <a:lstStyle/>
          <a:p>
            <a:r>
              <a:rPr lang="en-US" dirty="0"/>
              <a:t>Open Visual studio terminal and type ..</a:t>
            </a:r>
          </a:p>
        </p:txBody>
      </p:sp>
      <p:sp>
        <p:nvSpPr>
          <p:cNvPr id="3" name="Content Placeholder 2">
            <a:extLst>
              <a:ext uri="{FF2B5EF4-FFF2-40B4-BE49-F238E27FC236}">
                <a16:creationId xmlns:a16="http://schemas.microsoft.com/office/drawing/2014/main" id="{9153988F-F126-4B0A-A978-83020CEFDCF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8089C97-1D77-44FE-B47D-06267F960139}"/>
              </a:ext>
            </a:extLst>
          </p:cNvPr>
          <p:cNvPicPr>
            <a:picLocks noChangeAspect="1"/>
          </p:cNvPicPr>
          <p:nvPr/>
        </p:nvPicPr>
        <p:blipFill>
          <a:blip r:embed="rId2"/>
          <a:stretch>
            <a:fillRect/>
          </a:stretch>
        </p:blipFill>
        <p:spPr>
          <a:xfrm>
            <a:off x="913255" y="3233737"/>
            <a:ext cx="8124825" cy="390525"/>
          </a:xfrm>
          <a:prstGeom prst="rect">
            <a:avLst/>
          </a:prstGeom>
        </p:spPr>
      </p:pic>
    </p:spTree>
    <p:extLst>
      <p:ext uri="{BB962C8B-B14F-4D97-AF65-F5344CB8AC3E}">
        <p14:creationId xmlns:p14="http://schemas.microsoft.com/office/powerpoint/2010/main" val="135964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319D-2050-41B6-A84D-4184085D999A}"/>
              </a:ext>
            </a:extLst>
          </p:cNvPr>
          <p:cNvSpPr>
            <a:spLocks noGrp="1"/>
          </p:cNvSpPr>
          <p:nvPr>
            <p:ph type="title"/>
          </p:nvPr>
        </p:nvSpPr>
        <p:spPr>
          <a:xfrm>
            <a:off x="206692" y="-67734"/>
            <a:ext cx="8534400" cy="1507067"/>
          </a:xfrm>
        </p:spPr>
        <p:txBody>
          <a:bodyPr>
            <a:normAutofit fontScale="90000"/>
          </a:bodyPr>
          <a:lstStyle/>
          <a:p>
            <a:r>
              <a:rPr lang="en-US" dirty="0"/>
              <a:t>Introduction to Protractor</a:t>
            </a:r>
            <a:br>
              <a:rPr lang="en-US" dirty="0"/>
            </a:br>
            <a:br>
              <a:rPr lang="en-US" dirty="0"/>
            </a:br>
            <a:r>
              <a:rPr lang="en-US" sz="3100" dirty="0"/>
              <a:t>Node JS</a:t>
            </a:r>
            <a:endParaRPr lang="en-US" dirty="0"/>
          </a:p>
        </p:txBody>
      </p:sp>
      <p:sp>
        <p:nvSpPr>
          <p:cNvPr id="3" name="Content Placeholder 2">
            <a:extLst>
              <a:ext uri="{FF2B5EF4-FFF2-40B4-BE49-F238E27FC236}">
                <a16:creationId xmlns:a16="http://schemas.microsoft.com/office/drawing/2014/main" id="{77DC2CB9-F306-4DA7-8159-F80BA881E1E1}"/>
              </a:ext>
            </a:extLst>
          </p:cNvPr>
          <p:cNvSpPr>
            <a:spLocks noGrp="1"/>
          </p:cNvSpPr>
          <p:nvPr>
            <p:ph idx="1"/>
          </p:nvPr>
        </p:nvSpPr>
        <p:spPr>
          <a:xfrm>
            <a:off x="379412" y="1844040"/>
            <a:ext cx="8534400" cy="3615267"/>
          </a:xfrm>
        </p:spPr>
        <p:txBody>
          <a:bodyPr>
            <a:normAutofit/>
          </a:bodyPr>
          <a:lstStyle/>
          <a:p>
            <a:pPr marL="0" indent="0">
              <a:buNone/>
            </a:pPr>
            <a:r>
              <a:rPr lang="en-US" dirty="0"/>
              <a:t>Node.JS is a server side platform built on google chrome’s </a:t>
            </a:r>
            <a:r>
              <a:rPr lang="en-US" dirty="0" err="1"/>
              <a:t>javascript</a:t>
            </a:r>
            <a:r>
              <a:rPr lang="en-US" dirty="0"/>
              <a:t> engine(V8 Engine)</a:t>
            </a:r>
          </a:p>
          <a:p>
            <a:r>
              <a:rPr lang="en-US" dirty="0"/>
              <a:t> Asynchronous and Event Driven: The server moves to the next API after calling it and a notification mechanism of Events of Node.JS helps the server to get a response from the previous API Call.</a:t>
            </a:r>
          </a:p>
          <a:p>
            <a:r>
              <a:rPr lang="en-US" dirty="0"/>
              <a:t>Very Fast</a:t>
            </a:r>
          </a:p>
          <a:p>
            <a:r>
              <a:rPr lang="en-US" dirty="0"/>
              <a:t>Single threaded but </a:t>
            </a:r>
            <a:r>
              <a:rPr lang="en-US" dirty="0" err="1"/>
              <a:t>higly</a:t>
            </a:r>
            <a:r>
              <a:rPr lang="en-US" dirty="0"/>
              <a:t> scalable: Node.JS uses a single threaded model with event looping. Event mechanism helps the server to respond in a non-blocking way.</a:t>
            </a:r>
          </a:p>
          <a:p>
            <a:r>
              <a:rPr lang="en-US" dirty="0"/>
              <a:t>No Buffering</a:t>
            </a:r>
          </a:p>
        </p:txBody>
      </p:sp>
    </p:spTree>
    <p:extLst>
      <p:ext uri="{BB962C8B-B14F-4D97-AF65-F5344CB8AC3E}">
        <p14:creationId xmlns:p14="http://schemas.microsoft.com/office/powerpoint/2010/main" val="3908674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2D62-CB62-4B8A-ACC6-3E2C92D46C00}"/>
              </a:ext>
            </a:extLst>
          </p:cNvPr>
          <p:cNvSpPr>
            <a:spLocks noGrp="1"/>
          </p:cNvSpPr>
          <p:nvPr>
            <p:ph type="title"/>
          </p:nvPr>
        </p:nvSpPr>
        <p:spPr/>
        <p:txBody>
          <a:bodyPr/>
          <a:lstStyle/>
          <a:p>
            <a:r>
              <a:rPr lang="en-US" dirty="0"/>
              <a:t>..</a:t>
            </a:r>
            <a:r>
              <a:rPr lang="en-US" dirty="0" err="1"/>
              <a:t>node_modules</a:t>
            </a:r>
            <a:r>
              <a:rPr lang="en-US" dirty="0"/>
              <a:t> added</a:t>
            </a:r>
          </a:p>
        </p:txBody>
      </p:sp>
      <p:pic>
        <p:nvPicPr>
          <p:cNvPr id="4" name="Content Placeholder 3">
            <a:extLst>
              <a:ext uri="{FF2B5EF4-FFF2-40B4-BE49-F238E27FC236}">
                <a16:creationId xmlns:a16="http://schemas.microsoft.com/office/drawing/2014/main" id="{E5A6F332-34E2-4CC1-91E1-AA7C885B2296}"/>
              </a:ext>
            </a:extLst>
          </p:cNvPr>
          <p:cNvPicPr>
            <a:picLocks noGrp="1" noChangeAspect="1"/>
          </p:cNvPicPr>
          <p:nvPr>
            <p:ph idx="1"/>
          </p:nvPr>
        </p:nvPicPr>
        <p:blipFill>
          <a:blip r:embed="rId2"/>
          <a:stretch>
            <a:fillRect/>
          </a:stretch>
        </p:blipFill>
        <p:spPr>
          <a:xfrm>
            <a:off x="2427764" y="1930400"/>
            <a:ext cx="4933950" cy="2828925"/>
          </a:xfrm>
          <a:prstGeom prst="rect">
            <a:avLst/>
          </a:prstGeom>
        </p:spPr>
      </p:pic>
    </p:spTree>
    <p:extLst>
      <p:ext uri="{BB962C8B-B14F-4D97-AF65-F5344CB8AC3E}">
        <p14:creationId xmlns:p14="http://schemas.microsoft.com/office/powerpoint/2010/main" val="115423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44E5-68A9-4FFA-9607-BEFFD5FB19A4}"/>
              </a:ext>
            </a:extLst>
          </p:cNvPr>
          <p:cNvSpPr>
            <a:spLocks noGrp="1"/>
          </p:cNvSpPr>
          <p:nvPr>
            <p:ph type="title"/>
          </p:nvPr>
        </p:nvSpPr>
        <p:spPr/>
        <p:txBody>
          <a:bodyPr/>
          <a:lstStyle/>
          <a:p>
            <a:r>
              <a:rPr lang="en-US" dirty="0"/>
              <a:t>Add </a:t>
            </a:r>
            <a:r>
              <a:rPr lang="en-US" dirty="0" err="1"/>
              <a:t>conf.ts</a:t>
            </a:r>
            <a:r>
              <a:rPr lang="en-US" dirty="0"/>
              <a:t> file</a:t>
            </a:r>
          </a:p>
        </p:txBody>
      </p:sp>
      <p:sp>
        <p:nvSpPr>
          <p:cNvPr id="3" name="Content Placeholder 2">
            <a:extLst>
              <a:ext uri="{FF2B5EF4-FFF2-40B4-BE49-F238E27FC236}">
                <a16:creationId xmlns:a16="http://schemas.microsoft.com/office/drawing/2014/main" id="{95636528-8120-4426-AA89-A7A036BE578A}"/>
              </a:ext>
            </a:extLst>
          </p:cNvPr>
          <p:cNvSpPr>
            <a:spLocks noGrp="1"/>
          </p:cNvSpPr>
          <p:nvPr>
            <p:ph idx="1"/>
          </p:nvPr>
        </p:nvSpPr>
        <p:spPr/>
        <p:txBody>
          <a:bodyPr/>
          <a:lstStyle/>
          <a:p>
            <a:r>
              <a:rPr lang="en-US" dirty="0"/>
              <a:t>This File helps protractor to where the test files are placed (specs.js) and to talk with Selenium server (Selenium Address). Chrome is the default browser for Protractor.</a:t>
            </a:r>
          </a:p>
        </p:txBody>
      </p:sp>
    </p:spTree>
    <p:extLst>
      <p:ext uri="{BB962C8B-B14F-4D97-AF65-F5344CB8AC3E}">
        <p14:creationId xmlns:p14="http://schemas.microsoft.com/office/powerpoint/2010/main" val="188507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C563B658-95F0-4AE2-920D-8BC2B8448F27}"/>
              </a:ext>
            </a:extLst>
          </p:cNvPr>
          <p:cNvPicPr>
            <a:picLocks noGrp="1" noChangeAspect="1"/>
          </p:cNvPicPr>
          <p:nvPr>
            <p:ph idx="1"/>
          </p:nvPr>
        </p:nvPicPr>
        <p:blipFill>
          <a:blip r:embed="rId2"/>
          <a:stretch>
            <a:fillRect/>
          </a:stretch>
        </p:blipFill>
        <p:spPr>
          <a:xfrm>
            <a:off x="1126309" y="1327096"/>
            <a:ext cx="9941259" cy="4200182"/>
          </a:xfrm>
          <a:prstGeom prst="rect">
            <a:avLst/>
          </a:prstGeom>
        </p:spPr>
      </p:pic>
    </p:spTree>
    <p:extLst>
      <p:ext uri="{BB962C8B-B14F-4D97-AF65-F5344CB8AC3E}">
        <p14:creationId xmlns:p14="http://schemas.microsoft.com/office/powerpoint/2010/main" val="2121025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A2429386-88BE-4D3F-8DCE-CFB57313C090}"/>
              </a:ext>
            </a:extLst>
          </p:cNvPr>
          <p:cNvPicPr>
            <a:picLocks noGrp="1" noChangeAspect="1"/>
          </p:cNvPicPr>
          <p:nvPr>
            <p:ph idx="1"/>
          </p:nvPr>
        </p:nvPicPr>
        <p:blipFill>
          <a:blip r:embed="rId2"/>
          <a:stretch>
            <a:fillRect/>
          </a:stretch>
        </p:blipFill>
        <p:spPr>
          <a:xfrm>
            <a:off x="1187436" y="1131994"/>
            <a:ext cx="9819005" cy="4590386"/>
          </a:xfrm>
          <a:prstGeom prst="rect">
            <a:avLst/>
          </a:prstGeom>
        </p:spPr>
      </p:pic>
    </p:spTree>
    <p:extLst>
      <p:ext uri="{BB962C8B-B14F-4D97-AF65-F5344CB8AC3E}">
        <p14:creationId xmlns:p14="http://schemas.microsoft.com/office/powerpoint/2010/main" val="720134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78FE-05ED-402D-98C7-2045E84293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36355-182E-43B8-A7AF-A31F1701114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16D420C-6CC3-4A99-8C96-F70BD9F1644B}"/>
              </a:ext>
            </a:extLst>
          </p:cNvPr>
          <p:cNvPicPr>
            <a:picLocks noChangeAspect="1"/>
          </p:cNvPicPr>
          <p:nvPr/>
        </p:nvPicPr>
        <p:blipFill>
          <a:blip r:embed="rId2"/>
          <a:stretch>
            <a:fillRect/>
          </a:stretch>
        </p:blipFill>
        <p:spPr>
          <a:xfrm>
            <a:off x="962977" y="286067"/>
            <a:ext cx="8311025" cy="6004871"/>
          </a:xfrm>
          <a:prstGeom prst="rect">
            <a:avLst/>
          </a:prstGeom>
        </p:spPr>
      </p:pic>
    </p:spTree>
    <p:extLst>
      <p:ext uri="{BB962C8B-B14F-4D97-AF65-F5344CB8AC3E}">
        <p14:creationId xmlns:p14="http://schemas.microsoft.com/office/powerpoint/2010/main" val="1749951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1866D823-AF1D-4CBB-AA62-7FFBD5A6B6FD}"/>
              </a:ext>
            </a:extLst>
          </p:cNvPr>
          <p:cNvPicPr>
            <a:picLocks noGrp="1" noChangeAspect="1"/>
          </p:cNvPicPr>
          <p:nvPr>
            <p:ph idx="1"/>
          </p:nvPr>
        </p:nvPicPr>
        <p:blipFill>
          <a:blip r:embed="rId2"/>
          <a:stretch>
            <a:fillRect/>
          </a:stretch>
        </p:blipFill>
        <p:spPr>
          <a:xfrm>
            <a:off x="1126309" y="1488642"/>
            <a:ext cx="9941259" cy="3877089"/>
          </a:xfrm>
          <a:prstGeom prst="rect">
            <a:avLst/>
          </a:prstGeom>
        </p:spPr>
      </p:pic>
    </p:spTree>
    <p:extLst>
      <p:ext uri="{BB962C8B-B14F-4D97-AF65-F5344CB8AC3E}">
        <p14:creationId xmlns:p14="http://schemas.microsoft.com/office/powerpoint/2010/main" val="410997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28E9-A84C-472A-B00C-496E1B4757FE}"/>
              </a:ext>
            </a:extLst>
          </p:cNvPr>
          <p:cNvSpPr>
            <a:spLocks noGrp="1"/>
          </p:cNvSpPr>
          <p:nvPr>
            <p:ph type="title"/>
          </p:nvPr>
        </p:nvSpPr>
        <p:spPr/>
        <p:txBody>
          <a:bodyPr/>
          <a:lstStyle/>
          <a:p>
            <a:r>
              <a:rPr lang="en-US" dirty="0"/>
              <a:t>Good for Beginners </a:t>
            </a:r>
          </a:p>
        </p:txBody>
      </p:sp>
      <p:pic>
        <p:nvPicPr>
          <p:cNvPr id="4" name="Content Placeholder 3">
            <a:extLst>
              <a:ext uri="{FF2B5EF4-FFF2-40B4-BE49-F238E27FC236}">
                <a16:creationId xmlns:a16="http://schemas.microsoft.com/office/drawing/2014/main" id="{C90ABBB6-065E-4FA5-955D-AAD63C57B454}"/>
              </a:ext>
            </a:extLst>
          </p:cNvPr>
          <p:cNvPicPr>
            <a:picLocks noGrp="1" noChangeAspect="1"/>
          </p:cNvPicPr>
          <p:nvPr>
            <p:ph idx="1"/>
          </p:nvPr>
        </p:nvPicPr>
        <p:blipFill>
          <a:blip r:embed="rId2"/>
          <a:stretch>
            <a:fillRect/>
          </a:stretch>
        </p:blipFill>
        <p:spPr>
          <a:xfrm>
            <a:off x="3220000" y="2160588"/>
            <a:ext cx="3512038" cy="3881437"/>
          </a:xfrm>
          <a:prstGeom prst="rect">
            <a:avLst/>
          </a:prstGeom>
        </p:spPr>
      </p:pic>
    </p:spTree>
    <p:extLst>
      <p:ext uri="{BB962C8B-B14F-4D97-AF65-F5344CB8AC3E}">
        <p14:creationId xmlns:p14="http://schemas.microsoft.com/office/powerpoint/2010/main" val="748406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E57D-087C-4A2D-A668-F1480BC19E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DB8E7F-EED8-440C-B032-68DC94E3E6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7E72189-A20F-4684-945C-6773E30634C3}"/>
              </a:ext>
            </a:extLst>
          </p:cNvPr>
          <p:cNvPicPr>
            <a:picLocks noChangeAspect="1"/>
          </p:cNvPicPr>
          <p:nvPr/>
        </p:nvPicPr>
        <p:blipFill>
          <a:blip r:embed="rId2"/>
          <a:stretch>
            <a:fillRect/>
          </a:stretch>
        </p:blipFill>
        <p:spPr>
          <a:xfrm>
            <a:off x="907097" y="765175"/>
            <a:ext cx="5724525" cy="504825"/>
          </a:xfrm>
          <a:prstGeom prst="rect">
            <a:avLst/>
          </a:prstGeom>
        </p:spPr>
      </p:pic>
      <p:pic>
        <p:nvPicPr>
          <p:cNvPr id="5" name="Picture 4">
            <a:extLst>
              <a:ext uri="{FF2B5EF4-FFF2-40B4-BE49-F238E27FC236}">
                <a16:creationId xmlns:a16="http://schemas.microsoft.com/office/drawing/2014/main" id="{3009161E-A666-4ACC-8EAB-35B44BB83BD5}"/>
              </a:ext>
            </a:extLst>
          </p:cNvPr>
          <p:cNvPicPr>
            <a:picLocks noChangeAspect="1"/>
          </p:cNvPicPr>
          <p:nvPr/>
        </p:nvPicPr>
        <p:blipFill>
          <a:blip r:embed="rId3"/>
          <a:stretch>
            <a:fillRect/>
          </a:stretch>
        </p:blipFill>
        <p:spPr>
          <a:xfrm>
            <a:off x="345440" y="2390537"/>
            <a:ext cx="10546080" cy="2076925"/>
          </a:xfrm>
          <a:prstGeom prst="rect">
            <a:avLst/>
          </a:prstGeom>
        </p:spPr>
      </p:pic>
    </p:spTree>
    <p:extLst>
      <p:ext uri="{BB962C8B-B14F-4D97-AF65-F5344CB8AC3E}">
        <p14:creationId xmlns:p14="http://schemas.microsoft.com/office/powerpoint/2010/main" val="4150194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0FA5BD36-5025-41FA-83CF-3728A671E564}"/>
              </a:ext>
            </a:extLst>
          </p:cNvPr>
          <p:cNvPicPr>
            <a:picLocks noGrp="1" noChangeAspect="1"/>
          </p:cNvPicPr>
          <p:nvPr>
            <p:ph idx="1"/>
          </p:nvPr>
        </p:nvPicPr>
        <p:blipFill>
          <a:blip r:embed="rId2"/>
          <a:stretch>
            <a:fillRect/>
          </a:stretch>
        </p:blipFill>
        <p:spPr>
          <a:xfrm>
            <a:off x="1126309" y="2867991"/>
            <a:ext cx="9941259" cy="1118392"/>
          </a:xfrm>
          <a:prstGeom prst="rect">
            <a:avLst/>
          </a:prstGeom>
        </p:spPr>
      </p:pic>
    </p:spTree>
    <p:extLst>
      <p:ext uri="{BB962C8B-B14F-4D97-AF65-F5344CB8AC3E}">
        <p14:creationId xmlns:p14="http://schemas.microsoft.com/office/powerpoint/2010/main" val="3234690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DD7C8E11-A98A-4A36-9784-661413B454EC}"/>
              </a:ext>
            </a:extLst>
          </p:cNvPr>
          <p:cNvPicPr>
            <a:picLocks noGrp="1" noChangeAspect="1"/>
          </p:cNvPicPr>
          <p:nvPr>
            <p:ph idx="1"/>
          </p:nvPr>
        </p:nvPicPr>
        <p:blipFill>
          <a:blip r:embed="rId2"/>
          <a:stretch>
            <a:fillRect/>
          </a:stretch>
        </p:blipFill>
        <p:spPr>
          <a:xfrm>
            <a:off x="1126309" y="1687467"/>
            <a:ext cx="9941259" cy="3479440"/>
          </a:xfrm>
          <a:prstGeom prst="rect">
            <a:avLst/>
          </a:prstGeom>
        </p:spPr>
      </p:pic>
    </p:spTree>
    <p:extLst>
      <p:ext uri="{BB962C8B-B14F-4D97-AF65-F5344CB8AC3E}">
        <p14:creationId xmlns:p14="http://schemas.microsoft.com/office/powerpoint/2010/main" val="164340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CEE-4A52-4805-A867-B63B26FD0E1D}"/>
              </a:ext>
            </a:extLst>
          </p:cNvPr>
          <p:cNvSpPr>
            <a:spLocks noGrp="1"/>
          </p:cNvSpPr>
          <p:nvPr>
            <p:ph type="title"/>
          </p:nvPr>
        </p:nvSpPr>
        <p:spPr>
          <a:xfrm>
            <a:off x="562292" y="98212"/>
            <a:ext cx="8534400" cy="1507067"/>
          </a:xfrm>
        </p:spPr>
        <p:txBody>
          <a:bodyPr/>
          <a:lstStyle/>
          <a:p>
            <a:r>
              <a:rPr lang="en-US" dirty="0"/>
              <a:t>Introduction to Protractor</a:t>
            </a:r>
          </a:p>
        </p:txBody>
      </p:sp>
      <p:pic>
        <p:nvPicPr>
          <p:cNvPr id="5" name="Content Placeholder 4">
            <a:extLst>
              <a:ext uri="{FF2B5EF4-FFF2-40B4-BE49-F238E27FC236}">
                <a16:creationId xmlns:a16="http://schemas.microsoft.com/office/drawing/2014/main" id="{BD5AB368-AC39-42FE-9B62-4B765A0A844C}"/>
              </a:ext>
            </a:extLst>
          </p:cNvPr>
          <p:cNvPicPr>
            <a:picLocks noGrp="1" noChangeAspect="1"/>
          </p:cNvPicPr>
          <p:nvPr>
            <p:ph idx="1"/>
          </p:nvPr>
        </p:nvPicPr>
        <p:blipFill>
          <a:blip r:embed="rId2"/>
          <a:stretch>
            <a:fillRect/>
          </a:stretch>
        </p:blipFill>
        <p:spPr>
          <a:xfrm>
            <a:off x="1937544" y="2391569"/>
            <a:ext cx="6076950" cy="3419475"/>
          </a:xfrm>
        </p:spPr>
      </p:pic>
    </p:spTree>
    <p:extLst>
      <p:ext uri="{BB962C8B-B14F-4D97-AF65-F5344CB8AC3E}">
        <p14:creationId xmlns:p14="http://schemas.microsoft.com/office/powerpoint/2010/main" val="3634559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high confidence">
            <a:extLst>
              <a:ext uri="{FF2B5EF4-FFF2-40B4-BE49-F238E27FC236}">
                <a16:creationId xmlns:a16="http://schemas.microsoft.com/office/drawing/2014/main" id="{3BD74B33-6C3B-4D2F-8222-719D4E8A947E}"/>
              </a:ext>
            </a:extLst>
          </p:cNvPr>
          <p:cNvPicPr>
            <a:picLocks noGrp="1" noChangeAspect="1"/>
          </p:cNvPicPr>
          <p:nvPr>
            <p:ph idx="1"/>
          </p:nvPr>
        </p:nvPicPr>
        <p:blipFill>
          <a:blip r:embed="rId2"/>
          <a:stretch>
            <a:fillRect/>
          </a:stretch>
        </p:blipFill>
        <p:spPr>
          <a:xfrm>
            <a:off x="1126309" y="1724747"/>
            <a:ext cx="9941259" cy="3404880"/>
          </a:xfrm>
          <a:prstGeom prst="rect">
            <a:avLst/>
          </a:prstGeom>
        </p:spPr>
      </p:pic>
    </p:spTree>
    <p:extLst>
      <p:ext uri="{BB962C8B-B14F-4D97-AF65-F5344CB8AC3E}">
        <p14:creationId xmlns:p14="http://schemas.microsoft.com/office/powerpoint/2010/main" val="4111333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235F-31F0-4F7A-AA79-296A2B76E2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62A7F4-74BC-4434-979B-A8F1A2490E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25AFE6-AE15-45D6-8613-BCDA6302F5BD}"/>
              </a:ext>
            </a:extLst>
          </p:cNvPr>
          <p:cNvPicPr>
            <a:picLocks noChangeAspect="1"/>
          </p:cNvPicPr>
          <p:nvPr/>
        </p:nvPicPr>
        <p:blipFill>
          <a:blip r:embed="rId2"/>
          <a:stretch>
            <a:fillRect/>
          </a:stretch>
        </p:blipFill>
        <p:spPr>
          <a:xfrm>
            <a:off x="548640" y="1439311"/>
            <a:ext cx="10861040" cy="3581165"/>
          </a:xfrm>
          <a:prstGeom prst="rect">
            <a:avLst/>
          </a:prstGeom>
        </p:spPr>
      </p:pic>
    </p:spTree>
    <p:extLst>
      <p:ext uri="{BB962C8B-B14F-4D97-AF65-F5344CB8AC3E}">
        <p14:creationId xmlns:p14="http://schemas.microsoft.com/office/powerpoint/2010/main" val="3312895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C4327F4-B0A1-4541-9621-B08CDB4DB31B}"/>
              </a:ext>
            </a:extLst>
          </p:cNvPr>
          <p:cNvPicPr>
            <a:picLocks noGrp="1" noChangeAspect="1"/>
          </p:cNvPicPr>
          <p:nvPr>
            <p:ph idx="1"/>
          </p:nvPr>
        </p:nvPicPr>
        <p:blipFill>
          <a:blip r:embed="rId2"/>
          <a:stretch>
            <a:fillRect/>
          </a:stretch>
        </p:blipFill>
        <p:spPr>
          <a:xfrm>
            <a:off x="1574391" y="1131994"/>
            <a:ext cx="9045095" cy="4590386"/>
          </a:xfrm>
          <a:prstGeom prst="rect">
            <a:avLst/>
          </a:prstGeom>
        </p:spPr>
      </p:pic>
    </p:spTree>
    <p:extLst>
      <p:ext uri="{BB962C8B-B14F-4D97-AF65-F5344CB8AC3E}">
        <p14:creationId xmlns:p14="http://schemas.microsoft.com/office/powerpoint/2010/main" val="342134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2C3C-638F-428A-AF46-67A7C1C747CA}"/>
              </a:ext>
            </a:extLst>
          </p:cNvPr>
          <p:cNvSpPr>
            <a:spLocks noGrp="1"/>
          </p:cNvSpPr>
          <p:nvPr>
            <p:ph type="title"/>
          </p:nvPr>
        </p:nvSpPr>
        <p:spPr/>
        <p:txBody>
          <a:bodyPr/>
          <a:lstStyle/>
          <a:p>
            <a:r>
              <a:rPr lang="en-US" dirty="0"/>
              <a:t>Add </a:t>
            </a:r>
            <a:r>
              <a:rPr lang="en-US" dirty="0" err="1"/>
              <a:t>spec.ts</a:t>
            </a:r>
            <a:r>
              <a:rPr lang="en-US" dirty="0"/>
              <a:t> file</a:t>
            </a:r>
          </a:p>
        </p:txBody>
      </p:sp>
      <p:sp>
        <p:nvSpPr>
          <p:cNvPr id="3" name="Content Placeholder 2">
            <a:extLst>
              <a:ext uri="{FF2B5EF4-FFF2-40B4-BE49-F238E27FC236}">
                <a16:creationId xmlns:a16="http://schemas.microsoft.com/office/drawing/2014/main" id="{DA9672F9-36E2-40A9-B78B-975CE104F10F}"/>
              </a:ext>
            </a:extLst>
          </p:cNvPr>
          <p:cNvSpPr>
            <a:spLocks noGrp="1"/>
          </p:cNvSpPr>
          <p:nvPr>
            <p:ph idx="1"/>
          </p:nvPr>
        </p:nvSpPr>
        <p:spPr>
          <a:xfrm>
            <a:off x="880534" y="1356707"/>
            <a:ext cx="8596668" cy="3880773"/>
          </a:xfrm>
        </p:spPr>
        <p:txBody>
          <a:bodyPr/>
          <a:lstStyle/>
          <a:p>
            <a:r>
              <a:rPr lang="en-US" dirty="0"/>
              <a:t>This File contains the logic and locators to interact with the application</a:t>
            </a:r>
            <a:r>
              <a:rPr lang="en-US" b="1" dirty="0"/>
              <a:t>.</a:t>
            </a:r>
            <a:endParaRPr lang="en-US" dirty="0"/>
          </a:p>
        </p:txBody>
      </p:sp>
      <p:pic>
        <p:nvPicPr>
          <p:cNvPr id="4" name="Picture 3">
            <a:extLst>
              <a:ext uri="{FF2B5EF4-FFF2-40B4-BE49-F238E27FC236}">
                <a16:creationId xmlns:a16="http://schemas.microsoft.com/office/drawing/2014/main" id="{B6297F7F-677B-48EA-854D-2D073C71A476}"/>
              </a:ext>
            </a:extLst>
          </p:cNvPr>
          <p:cNvPicPr>
            <a:picLocks noChangeAspect="1"/>
          </p:cNvPicPr>
          <p:nvPr/>
        </p:nvPicPr>
        <p:blipFill>
          <a:blip r:embed="rId2"/>
          <a:stretch>
            <a:fillRect/>
          </a:stretch>
        </p:blipFill>
        <p:spPr>
          <a:xfrm>
            <a:off x="703791" y="1490345"/>
            <a:ext cx="10015009" cy="5135450"/>
          </a:xfrm>
          <a:prstGeom prst="rect">
            <a:avLst/>
          </a:prstGeom>
        </p:spPr>
      </p:pic>
    </p:spTree>
    <p:extLst>
      <p:ext uri="{BB962C8B-B14F-4D97-AF65-F5344CB8AC3E}">
        <p14:creationId xmlns:p14="http://schemas.microsoft.com/office/powerpoint/2010/main" val="1851735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2BC1-8B83-4286-8969-D42B0C0E87E4}"/>
              </a:ext>
            </a:extLst>
          </p:cNvPr>
          <p:cNvSpPr>
            <a:spLocks noGrp="1"/>
          </p:cNvSpPr>
          <p:nvPr>
            <p:ph type="title"/>
          </p:nvPr>
        </p:nvSpPr>
        <p:spPr>
          <a:xfrm>
            <a:off x="1276774" y="2780175"/>
            <a:ext cx="8596668" cy="1320800"/>
          </a:xfrm>
        </p:spPr>
        <p:txBody>
          <a:bodyPr/>
          <a:lstStyle/>
          <a:p>
            <a:r>
              <a:rPr lang="en-US" dirty="0"/>
              <a:t>Open the folder (</a:t>
            </a:r>
            <a:r>
              <a:rPr lang="en-US" dirty="0" err="1"/>
              <a:t>XYZ_Bank</a:t>
            </a:r>
            <a:r>
              <a:rPr lang="en-US" dirty="0"/>
              <a:t>) in Visual Studio</a:t>
            </a:r>
          </a:p>
        </p:txBody>
      </p:sp>
      <p:sp>
        <p:nvSpPr>
          <p:cNvPr id="3" name="Content Placeholder 2">
            <a:extLst>
              <a:ext uri="{FF2B5EF4-FFF2-40B4-BE49-F238E27FC236}">
                <a16:creationId xmlns:a16="http://schemas.microsoft.com/office/drawing/2014/main" id="{D0CDC896-B308-4807-8613-962A3287E6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4828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C81D-4490-4B49-9C7B-A73E8317C3FA}"/>
              </a:ext>
            </a:extLst>
          </p:cNvPr>
          <p:cNvSpPr>
            <a:spLocks noGrp="1"/>
          </p:cNvSpPr>
          <p:nvPr>
            <p:ph type="title"/>
          </p:nvPr>
        </p:nvSpPr>
        <p:spPr>
          <a:xfrm>
            <a:off x="2363894" y="2966720"/>
            <a:ext cx="8596668" cy="1320800"/>
          </a:xfrm>
        </p:spPr>
        <p:txBody>
          <a:bodyPr/>
          <a:lstStyle/>
          <a:p>
            <a:r>
              <a:rPr lang="en-US" dirty="0"/>
              <a:t>Let’s Develop libraries</a:t>
            </a:r>
          </a:p>
        </p:txBody>
      </p:sp>
      <p:sp>
        <p:nvSpPr>
          <p:cNvPr id="3" name="Content Placeholder 2">
            <a:extLst>
              <a:ext uri="{FF2B5EF4-FFF2-40B4-BE49-F238E27FC236}">
                <a16:creationId xmlns:a16="http://schemas.microsoft.com/office/drawing/2014/main" id="{6D1CDCA4-9BAA-4099-9473-E08F18BB7FA2}"/>
              </a:ext>
            </a:extLst>
          </p:cNvPr>
          <p:cNvSpPr>
            <a:spLocks noGrp="1"/>
          </p:cNvSpPr>
          <p:nvPr>
            <p:ph idx="1"/>
          </p:nvPr>
        </p:nvSpPr>
        <p:spPr>
          <a:xfrm>
            <a:off x="929582" y="1939872"/>
            <a:ext cx="8596668" cy="3880773"/>
          </a:xfrm>
        </p:spPr>
        <p:txBody>
          <a:bodyPr/>
          <a:lstStyle/>
          <a:p>
            <a:endParaRPr lang="en-US" dirty="0"/>
          </a:p>
        </p:txBody>
      </p:sp>
    </p:spTree>
    <p:extLst>
      <p:ext uri="{BB962C8B-B14F-4D97-AF65-F5344CB8AC3E}">
        <p14:creationId xmlns:p14="http://schemas.microsoft.com/office/powerpoint/2010/main" val="999433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867C-FC9A-4AB1-A853-0A301BC171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8C003-3314-466B-AFC3-29C3195D46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9163ABD-FA90-4453-AA5B-A992B06713A7}"/>
              </a:ext>
            </a:extLst>
          </p:cNvPr>
          <p:cNvPicPr>
            <a:picLocks noChangeAspect="1"/>
          </p:cNvPicPr>
          <p:nvPr/>
        </p:nvPicPr>
        <p:blipFill>
          <a:blip r:embed="rId2"/>
          <a:stretch>
            <a:fillRect/>
          </a:stretch>
        </p:blipFill>
        <p:spPr>
          <a:xfrm>
            <a:off x="3138715" y="816638"/>
            <a:ext cx="5252659" cy="5943600"/>
          </a:xfrm>
          <a:prstGeom prst="rect">
            <a:avLst/>
          </a:prstGeom>
        </p:spPr>
      </p:pic>
    </p:spTree>
    <p:extLst>
      <p:ext uri="{BB962C8B-B14F-4D97-AF65-F5344CB8AC3E}">
        <p14:creationId xmlns:p14="http://schemas.microsoft.com/office/powerpoint/2010/main" val="315365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BE0A-0326-47A8-BE36-AD56E9B85564}"/>
              </a:ext>
            </a:extLst>
          </p:cNvPr>
          <p:cNvSpPr>
            <a:spLocks noGrp="1"/>
          </p:cNvSpPr>
          <p:nvPr>
            <p:ph type="title"/>
          </p:nvPr>
        </p:nvSpPr>
        <p:spPr>
          <a:xfrm>
            <a:off x="267652" y="291252"/>
            <a:ext cx="8534400" cy="1507067"/>
          </a:xfrm>
        </p:spPr>
        <p:txBody>
          <a:bodyPr>
            <a:normAutofit fontScale="90000"/>
          </a:bodyPr>
          <a:lstStyle/>
          <a:p>
            <a:r>
              <a:rPr lang="en-US" dirty="0"/>
              <a:t>Introduction to Protractor</a:t>
            </a:r>
            <a:br>
              <a:rPr lang="en-US" dirty="0"/>
            </a:br>
            <a:br>
              <a:rPr lang="en-US" dirty="0"/>
            </a:br>
            <a:r>
              <a:rPr lang="en-US" sz="3100" dirty="0"/>
              <a:t>Jasmine</a:t>
            </a:r>
            <a:endParaRPr lang="en-US" dirty="0"/>
          </a:p>
        </p:txBody>
      </p:sp>
      <p:sp>
        <p:nvSpPr>
          <p:cNvPr id="3" name="Content Placeholder 2">
            <a:extLst>
              <a:ext uri="{FF2B5EF4-FFF2-40B4-BE49-F238E27FC236}">
                <a16:creationId xmlns:a16="http://schemas.microsoft.com/office/drawing/2014/main" id="{D504073F-AB39-4991-AA80-31AE3FA95B97}"/>
              </a:ext>
            </a:extLst>
          </p:cNvPr>
          <p:cNvSpPr>
            <a:spLocks noGrp="1"/>
          </p:cNvSpPr>
          <p:nvPr>
            <p:ph idx="1"/>
          </p:nvPr>
        </p:nvSpPr>
        <p:spPr/>
        <p:txBody>
          <a:bodyPr/>
          <a:lstStyle/>
          <a:p>
            <a:r>
              <a:rPr lang="en-US"/>
              <a:t>Jasmine is a behavior – driven development BDD framework for testing JavaScript code.</a:t>
            </a:r>
          </a:p>
        </p:txBody>
      </p:sp>
    </p:spTree>
    <p:extLst>
      <p:ext uri="{BB962C8B-B14F-4D97-AF65-F5344CB8AC3E}">
        <p14:creationId xmlns:p14="http://schemas.microsoft.com/office/powerpoint/2010/main" val="126004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9284-6A73-422C-B453-679ED7BBF229}"/>
              </a:ext>
            </a:extLst>
          </p:cNvPr>
          <p:cNvSpPr>
            <a:spLocks noGrp="1"/>
          </p:cNvSpPr>
          <p:nvPr>
            <p:ph type="title"/>
          </p:nvPr>
        </p:nvSpPr>
        <p:spPr>
          <a:xfrm>
            <a:off x="247332" y="0"/>
            <a:ext cx="8534400" cy="1507067"/>
          </a:xfrm>
        </p:spPr>
        <p:txBody>
          <a:bodyPr/>
          <a:lstStyle/>
          <a:p>
            <a:r>
              <a:rPr lang="en-US" dirty="0"/>
              <a:t>HIGH LEVEL AGENDA</a:t>
            </a:r>
          </a:p>
        </p:txBody>
      </p:sp>
      <p:sp>
        <p:nvSpPr>
          <p:cNvPr id="3" name="Content Placeholder 2">
            <a:extLst>
              <a:ext uri="{FF2B5EF4-FFF2-40B4-BE49-F238E27FC236}">
                <a16:creationId xmlns:a16="http://schemas.microsoft.com/office/drawing/2014/main" id="{BEFED5A1-1A12-40BD-949B-64077DE7BEE2}"/>
              </a:ext>
            </a:extLst>
          </p:cNvPr>
          <p:cNvSpPr>
            <a:spLocks noGrp="1"/>
          </p:cNvSpPr>
          <p:nvPr>
            <p:ph idx="1"/>
          </p:nvPr>
        </p:nvSpPr>
        <p:spPr/>
        <p:txBody>
          <a:bodyPr/>
          <a:lstStyle/>
          <a:p>
            <a:r>
              <a:rPr lang="en-US"/>
              <a:t>What is Protractor</a:t>
            </a:r>
          </a:p>
          <a:p>
            <a:r>
              <a:rPr lang="en-US"/>
              <a:t>What is the need of it</a:t>
            </a:r>
          </a:p>
          <a:p>
            <a:r>
              <a:rPr lang="en-US"/>
              <a:t>Difference between normal application and AngularJS Application</a:t>
            </a:r>
          </a:p>
          <a:p>
            <a:r>
              <a:rPr lang="en-US"/>
              <a:t>What is SPA Application </a:t>
            </a:r>
          </a:p>
        </p:txBody>
      </p:sp>
    </p:spTree>
    <p:extLst>
      <p:ext uri="{BB962C8B-B14F-4D97-AF65-F5344CB8AC3E}">
        <p14:creationId xmlns:p14="http://schemas.microsoft.com/office/powerpoint/2010/main" val="324350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051B-2C43-42F0-9322-7D028DE80B0A}"/>
              </a:ext>
            </a:extLst>
          </p:cNvPr>
          <p:cNvSpPr>
            <a:spLocks noGrp="1"/>
          </p:cNvSpPr>
          <p:nvPr>
            <p:ph type="title"/>
          </p:nvPr>
        </p:nvSpPr>
        <p:spPr>
          <a:xfrm>
            <a:off x="206692" y="0"/>
            <a:ext cx="8534400" cy="1507067"/>
          </a:xfrm>
        </p:spPr>
        <p:txBody>
          <a:bodyPr/>
          <a:lstStyle/>
          <a:p>
            <a:r>
              <a:rPr lang="en-US" dirty="0"/>
              <a:t>Prerequisites</a:t>
            </a:r>
          </a:p>
        </p:txBody>
      </p:sp>
      <p:sp>
        <p:nvSpPr>
          <p:cNvPr id="3" name="Content Placeholder 2">
            <a:extLst>
              <a:ext uri="{FF2B5EF4-FFF2-40B4-BE49-F238E27FC236}">
                <a16:creationId xmlns:a16="http://schemas.microsoft.com/office/drawing/2014/main" id="{61D21F18-0E68-41FA-AB98-98885E8B6442}"/>
              </a:ext>
            </a:extLst>
          </p:cNvPr>
          <p:cNvSpPr>
            <a:spLocks noGrp="1"/>
          </p:cNvSpPr>
          <p:nvPr>
            <p:ph idx="1"/>
          </p:nvPr>
        </p:nvSpPr>
        <p:spPr/>
        <p:txBody>
          <a:bodyPr/>
          <a:lstStyle/>
          <a:p>
            <a:r>
              <a:rPr lang="en-US" dirty="0"/>
              <a:t>Selenium</a:t>
            </a:r>
          </a:p>
          <a:p>
            <a:r>
              <a:rPr lang="en-US" dirty="0"/>
              <a:t>JavaScript</a:t>
            </a:r>
          </a:p>
          <a:p>
            <a:endParaRPr lang="en-US" dirty="0"/>
          </a:p>
          <a:p>
            <a:pPr marL="0" indent="0">
              <a:buNone/>
            </a:pPr>
            <a:endParaRPr lang="en-US" dirty="0"/>
          </a:p>
          <a:p>
            <a:r>
              <a:rPr lang="en-US" dirty="0"/>
              <a:t>Even if you are not familiar with above then also you can learn protractor easily.</a:t>
            </a:r>
          </a:p>
        </p:txBody>
      </p:sp>
    </p:spTree>
    <p:extLst>
      <p:ext uri="{BB962C8B-B14F-4D97-AF65-F5344CB8AC3E}">
        <p14:creationId xmlns:p14="http://schemas.microsoft.com/office/powerpoint/2010/main" val="20110009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1903</TotalTime>
  <Words>1433</Words>
  <Application>Microsoft Office PowerPoint</Application>
  <PresentationFormat>Widescreen</PresentationFormat>
  <Paragraphs>172</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Trebuchet MS</vt:lpstr>
      <vt:lpstr>Wingdings</vt:lpstr>
      <vt:lpstr>Wingdings 3</vt:lpstr>
      <vt:lpstr>Facet</vt:lpstr>
      <vt:lpstr>Automation Using Protractor</vt:lpstr>
      <vt:lpstr>Introduction to Protractor  </vt:lpstr>
      <vt:lpstr>Introduction to Protractor  </vt:lpstr>
      <vt:lpstr>Introduction to Protractor  WebDriver JS</vt:lpstr>
      <vt:lpstr>Introduction to Protractor  Node JS</vt:lpstr>
      <vt:lpstr>Introduction to Protractor</vt:lpstr>
      <vt:lpstr>Introduction to Protractor  Jasmine</vt:lpstr>
      <vt:lpstr>HIGH LEVEL AGENDA</vt:lpstr>
      <vt:lpstr>Prerequisites</vt:lpstr>
      <vt:lpstr>What is Protractor</vt:lpstr>
      <vt:lpstr>Why we need protractor ? when we have selenium </vt:lpstr>
      <vt:lpstr>Introduction to Protractor  Features that makes Protractor a Powerful library: </vt:lpstr>
      <vt:lpstr>Deep-diving into Protractor </vt:lpstr>
      <vt:lpstr>Deep-diving into Protractor </vt:lpstr>
      <vt:lpstr>SetUp</vt:lpstr>
      <vt:lpstr>Install Node.Js</vt:lpstr>
      <vt:lpstr>Install Node.Js</vt:lpstr>
      <vt:lpstr>Install Visual Studio Code</vt:lpstr>
      <vt:lpstr>Install Protractor</vt:lpstr>
      <vt:lpstr>Quick Look on Selenium</vt:lpstr>
      <vt:lpstr>PowerPoint Presentation</vt:lpstr>
      <vt:lpstr>PowerPoint Presentation</vt:lpstr>
      <vt:lpstr>Selenium Locators</vt:lpstr>
      <vt:lpstr>PowerPoint Presentation</vt:lpstr>
      <vt:lpstr>PowerPoint Presentation</vt:lpstr>
      <vt:lpstr>PowerPoint Presentation</vt:lpstr>
      <vt:lpstr>Webdriver: </vt:lpstr>
      <vt:lpstr>Webelement: </vt:lpstr>
      <vt:lpstr>Getting Started</vt:lpstr>
      <vt:lpstr>  Understanding the Config File</vt:lpstr>
      <vt:lpstr>Understanding Config file</vt:lpstr>
      <vt:lpstr>Sample Spec file</vt:lpstr>
      <vt:lpstr>Running sample Test</vt:lpstr>
      <vt:lpstr>Jasmine Framework</vt:lpstr>
      <vt:lpstr>Jasmine Framework</vt:lpstr>
      <vt:lpstr>Agenda</vt:lpstr>
      <vt:lpstr>PowerPoint Presentation</vt:lpstr>
      <vt:lpstr>Clean your Visual Studio Code</vt:lpstr>
      <vt:lpstr>Go to your drive and create blank folder or Workspace</vt:lpstr>
      <vt:lpstr>PowerPoint Presentation</vt:lpstr>
      <vt:lpstr>PowerPoint Presentation</vt:lpstr>
      <vt:lpstr>Don’t  close your previous terminal</vt:lpstr>
      <vt:lpstr>Open another terminal  and go to your project folder </vt:lpstr>
      <vt:lpstr>Type npm init</vt:lpstr>
      <vt:lpstr>PowerPoint Presentation</vt:lpstr>
      <vt:lpstr>Package.json created under your project folder</vt:lpstr>
      <vt:lpstr>Open visual studio-you can see package.json created</vt:lpstr>
      <vt:lpstr>Add dependencies in Package.JSON and click on Save</vt:lpstr>
      <vt:lpstr>Open Visual studio terminal and type ..</vt:lpstr>
      <vt:lpstr>..node_modules added</vt:lpstr>
      <vt:lpstr>Add conf.ts file</vt:lpstr>
      <vt:lpstr>PowerPoint Presentation</vt:lpstr>
      <vt:lpstr>PowerPoint Presentation</vt:lpstr>
      <vt:lpstr>PowerPoint Presentation</vt:lpstr>
      <vt:lpstr>PowerPoint Presentation</vt:lpstr>
      <vt:lpstr>Good for Beginners </vt:lpstr>
      <vt:lpstr>PowerPoint Presentation</vt:lpstr>
      <vt:lpstr>PowerPoint Presentation</vt:lpstr>
      <vt:lpstr>PowerPoint Presentation</vt:lpstr>
      <vt:lpstr>PowerPoint Presentation</vt:lpstr>
      <vt:lpstr>PowerPoint Presentation</vt:lpstr>
      <vt:lpstr>PowerPoint Presentation</vt:lpstr>
      <vt:lpstr>Add spec.ts file</vt:lpstr>
      <vt:lpstr>Open the folder (XYZ_Bank) in Visual Studio</vt:lpstr>
      <vt:lpstr>Let’s Develop libraries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Using Protractor</dc:title>
  <dc:creator>Sanjay Andhey</dc:creator>
  <cp:lastModifiedBy>Sanjay Andhey</cp:lastModifiedBy>
  <cp:revision>8</cp:revision>
  <dcterms:created xsi:type="dcterms:W3CDTF">2018-11-02T14:00:06Z</dcterms:created>
  <dcterms:modified xsi:type="dcterms:W3CDTF">2018-11-12T03:55:43Z</dcterms:modified>
</cp:coreProperties>
</file>