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35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35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1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10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98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7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9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6190-38DC-4F16-A23E-638048B644D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8C3B9D-C88A-49C2-954C-4FB240DE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90FC9-DF78-4B97-8064-CE1CF415B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Protractor-Advance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F598-4C1C-4A89-B2D9-B3121F6E8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Prepared By: Shrish Tripathi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F50DFC7-0780-4E5E-B651-1DF7ED53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971" y="-1"/>
            <a:ext cx="1263853" cy="47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A8122A-E880-4ECC-B641-296969556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8467"/>
            <a:ext cx="2192747" cy="5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5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D402E37-A783-413D-B6CB-0EF69FEB2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762026"/>
            <a:ext cx="9941259" cy="33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1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14E8-E70F-4B30-894D-30CDFD80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27680"/>
            <a:ext cx="8596668" cy="1320800"/>
          </a:xfrm>
        </p:spPr>
        <p:txBody>
          <a:bodyPr/>
          <a:lstStyle/>
          <a:p>
            <a:r>
              <a:rPr lang="en-US" dirty="0"/>
              <a:t>More on API Testing by Protractor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8F2D-4FAC-48F0-9B5D-CD711E35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6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314626C-1BFF-4FE4-889C-95434FDE1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531" y="1131994"/>
            <a:ext cx="78468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0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picture containing text, whiteboard&#10;&#10;Description generated with very high confidence">
            <a:extLst>
              <a:ext uri="{FF2B5EF4-FFF2-40B4-BE49-F238E27FC236}">
                <a16:creationId xmlns:a16="http://schemas.microsoft.com/office/drawing/2014/main" id="{E07A0432-FB43-4E4A-AB72-6FCEF34E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391" y="1131994"/>
            <a:ext cx="9045095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2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D9BE-9F7F-42D8-BA84-990586B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574" y="2905760"/>
            <a:ext cx="8596668" cy="1320800"/>
          </a:xfrm>
        </p:spPr>
        <p:txBody>
          <a:bodyPr>
            <a:noAutofit/>
          </a:bodyPr>
          <a:lstStyle/>
          <a:p>
            <a:r>
              <a:rPr lang="en-US" sz="1200" dirty="0"/>
              <a:t>Sample </a:t>
            </a:r>
            <a:r>
              <a:rPr lang="en-US" sz="1200" dirty="0" err="1"/>
              <a:t>APISample</a:t>
            </a:r>
            <a:r>
              <a:rPr lang="en-US" sz="1200" dirty="0"/>
              <a:t> API for GET all : https://chercher.tech/sample/api/product/read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Sample API for GET Specific: https://chercher.tech/sample/api/product/read?id=90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Sample API for PUT : https://chercher.tech/sample/api/product/create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Sample API for POST : https://chercher.tech/sample/api/product/update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Sample API for DELETE : https://chercher.tech/sample/api/product/delete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C579-C2A8-455D-B56E-7BDCADED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4" y="17938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API’s</a:t>
            </a:r>
          </a:p>
        </p:txBody>
      </p:sp>
    </p:spTree>
    <p:extLst>
      <p:ext uri="{BB962C8B-B14F-4D97-AF65-F5344CB8AC3E}">
        <p14:creationId xmlns:p14="http://schemas.microsoft.com/office/powerpoint/2010/main" val="37433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5065-8FE8-47E5-80C8-88A0B064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02762"/>
            <a:ext cx="8596668" cy="1320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0CE0-F9BA-4B71-86AA-D707658F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24AD-4F9C-43C6-9C09-41669D14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1" y="511838"/>
            <a:ext cx="1026795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B3F044-B4E7-42F7-B696-B2626BE4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938800"/>
            <a:ext cx="69818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3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AEA6-7BBC-491E-B06D-F667A212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922E-47A5-4278-B543-E96EEB71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6C0C6-BCBB-409B-BFB2-576F184A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34627"/>
            <a:ext cx="111918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3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C44D-4CE5-4C30-BD9F-5F2903FE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3732-B256-41EE-91FE-3A7AE35E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587AC-9C4A-455A-905C-00204949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97" y="816638"/>
            <a:ext cx="5953125" cy="657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4E3508-D470-4E2B-925F-215C77C4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2090737"/>
            <a:ext cx="111918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9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34BA51-6D03-4EBD-B69E-52F127D6B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812" y="1131994"/>
            <a:ext cx="854025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DF4-23BE-4B6E-AFF0-0E677835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B44B-5DD4-4D1D-B98E-E4446747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6DA2E-2EF0-425F-A1A8-5733F3D6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27" y="1499871"/>
            <a:ext cx="8048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6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9610-E293-4E98-85F5-E205167E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Headless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486D-22D3-47E6-A0C7-60EAC059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2021E-5DD7-45E6-BE2B-FE0423F9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8" y="1930400"/>
            <a:ext cx="9620568" cy="1647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3E2E4-B846-4F98-A280-9C299FB9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3808311"/>
            <a:ext cx="9702484" cy="15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01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EBA2DA5-5D60-4546-BD0B-AB0B806B5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859" y="1131994"/>
            <a:ext cx="8580159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0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1FEE8F-59B9-419B-A2B3-F0D3663C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863" y="1131994"/>
            <a:ext cx="870215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8344-1519-4AA1-BD00-B6EA7F16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5555C-FD46-443F-A197-4E55ED491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43" y="1482174"/>
            <a:ext cx="8596312" cy="33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5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60C7AA8-6ED0-40B0-813F-D4280E0BC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414083"/>
            <a:ext cx="9941259" cy="40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3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E4E2-CE21-4DDB-8F51-02FC7186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D26B-12C9-44A5-996E-FA6F30F62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C6E9C-7DF9-4183-8F6C-336CEBAFE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22" y="0"/>
            <a:ext cx="11199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2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9C4-79FE-4700-90F1-C52D6C41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8E5C-D0FB-478D-8FC4-702B4485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8BF9D-249C-4F0C-AA00-D8C564A7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1017905"/>
            <a:ext cx="96202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0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1A27-AC50-4FA8-818E-9837F884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CA55-E23F-4FA7-9357-DFAB5BD0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EB067-6973-4060-BBD3-385096F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685925"/>
            <a:ext cx="116395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5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4AC165-E061-45C2-879C-DC980C1DA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49" y="1131994"/>
            <a:ext cx="94161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42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DAD9452-BA0A-4BCA-A566-9DB5D5026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486" y="1131994"/>
            <a:ext cx="922690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39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1F3C-BFAA-4A66-BD4C-C5AFB8A4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err="1"/>
              <a:t>Webdriver</a:t>
            </a:r>
            <a:r>
              <a:rPr lang="en-US" dirty="0"/>
              <a:t> Vs </a:t>
            </a:r>
            <a:r>
              <a:rPr lang="en-US" dirty="0" err="1"/>
              <a:t>WebdriverJS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D3DC-36FC-4B78-B120-5D9A3AD6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59FB7-328F-4160-942A-0D34552B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" y="2392225"/>
            <a:ext cx="9393238" cy="23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D6DCD61-9652-4B89-BE32-A23DFB62B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383354"/>
            <a:ext cx="9941259" cy="20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7070-7A08-45F7-BC45-C9DA7F0A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454" y="2966720"/>
            <a:ext cx="8596668" cy="1320800"/>
          </a:xfrm>
        </p:spPr>
        <p:txBody>
          <a:bodyPr/>
          <a:lstStyle/>
          <a:p>
            <a:r>
              <a:rPr lang="en-US" dirty="0"/>
              <a:t>Protractor Plugins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1FA4-B235-4BFF-995E-13C8BD03F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3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69027D1-1329-4C73-AD61-D4C0D19AA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52536"/>
            <a:ext cx="9941259" cy="43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1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DA6AA86-AADF-40CF-B941-E506CC075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445488"/>
            <a:ext cx="9941259" cy="19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43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E52B-1394-4BEE-B4E4-D6E7EA1D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13EC-37CC-41BA-851A-68E3487C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A2DD6-C5D5-49FD-9DBF-54FDB058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7" y="765175"/>
            <a:ext cx="10372725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3238-63BB-4FBC-9125-F1D1DD31F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343150"/>
            <a:ext cx="8599610" cy="430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8871-EC97-4761-B8E3-17E8CA27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3054-E2C7-4519-BB7B-CEC24BEF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2D240-4D17-44C8-9B2A-63F81378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575" y="2781300"/>
            <a:ext cx="2066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60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A335-9218-4F54-9014-0D9E3C6E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3EDB-E5C0-46E1-900F-6D0801A4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8CE0F-F396-4A18-B141-5D2700A5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816638"/>
            <a:ext cx="3924300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706EC-4409-4252-B838-988517B9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514600"/>
            <a:ext cx="8103923" cy="1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4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F5AA-663B-40D1-AE40-D1DB0732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8D26-E3D8-46A9-A998-EAB6E09E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367F8-DCC1-4E04-8976-F032A94A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746125"/>
            <a:ext cx="3924300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198D3-D480-451A-A7C3-DDBA1B9C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" y="2195975"/>
            <a:ext cx="10696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81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8B80-F54B-4398-90F3-369B2DCC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01E6-2626-462F-809B-F6E7DBFD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5145C-59FE-4CCB-AB53-E5FC91A0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433637"/>
            <a:ext cx="10401300" cy="19907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D1DF57-448F-402E-9B4E-3FC8220E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30" y="746125"/>
            <a:ext cx="39243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15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84F19-BCF7-4E9C-B0AC-FE0E8A6D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5581650" cy="66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62C1C-7D05-48F7-819F-A9B599C4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2547937"/>
            <a:ext cx="10029825" cy="1762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690BE-9898-4EBD-89E3-A5C323E0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B85B-F649-4055-9713-1F189BD5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65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D029D3-9BC9-4598-BF6C-0A701BEB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816638"/>
            <a:ext cx="4048125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0AF7B3-BA5B-4DBC-96AD-863B619A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2471738"/>
            <a:ext cx="8681085" cy="1674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60E7F7-452D-4D1E-8E12-B261D84B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F9C0-01BD-4C05-9D14-CC625DEE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1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DC83-6626-4360-8CC7-5E6D218B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414" y="2956560"/>
            <a:ext cx="8596668" cy="1320800"/>
          </a:xfrm>
        </p:spPr>
        <p:txBody>
          <a:bodyPr/>
          <a:lstStyle/>
          <a:p>
            <a:r>
              <a:rPr lang="en-US" dirty="0"/>
              <a:t>Using rest </a:t>
            </a:r>
            <a:r>
              <a:rPr lang="en-US" dirty="0" err="1"/>
              <a:t>api</a:t>
            </a:r>
            <a:r>
              <a:rPr lang="en-US" dirty="0"/>
              <a:t> in protractor tests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6821-4C11-4640-8DAC-0383B5EE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4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E2BA-63DB-455B-A938-15500D9E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0AFA-1256-46BF-925A-868157F7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162C-A3BA-4EF7-BAAF-BAEA9979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72" y="2962275"/>
            <a:ext cx="2619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07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23D9-4351-4117-954E-59B1CB62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7D4D-C147-40A6-9967-58246C85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6D0D6-F45E-4808-A86C-E5EEDCCA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" y="974725"/>
            <a:ext cx="7877175" cy="590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F5FD01-06AA-46CD-83E2-6FF8A2E849D0}"/>
              </a:ext>
            </a:extLst>
          </p:cNvPr>
          <p:cNvSpPr/>
          <p:nvPr/>
        </p:nvSpPr>
        <p:spPr>
          <a:xfrm>
            <a:off x="2420122" y="3059668"/>
            <a:ext cx="3675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4292E"/>
                </a:solidFill>
                <a:latin typeface="SFMono-Regular"/>
              </a:rPr>
              <a:t>webdriver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-manager update --android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CFC86-98BD-4B3E-A5D5-69703182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05" y="4033149"/>
            <a:ext cx="793432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7F3FB-48A8-4EC7-991F-52FDD11F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820" y="4920563"/>
            <a:ext cx="6324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51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8C4490-BB68-42A6-B392-A3607224B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289816"/>
            <a:ext cx="9941259" cy="42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72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59816-1DE5-4110-AFEE-68F746FD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669925"/>
            <a:ext cx="6896100" cy="60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071007-4CA5-46C1-A7CE-4D1D1A94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486025"/>
            <a:ext cx="8822690" cy="1623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0FC29-9B39-4279-8107-01553CD4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1579-B1D1-4EA5-BB52-B660C2A1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05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2603D7E-3D9B-49AE-AAC9-D6067B1F4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1575628"/>
            <a:ext cx="9941259" cy="37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63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15E8-FAAD-4351-BCCF-073672F3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134" y="2865120"/>
            <a:ext cx="8596668" cy="13208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D13F-9D84-4131-8023-9F17F5FF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7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7F1F1B4-2CAC-44F8-8053-F44F1290E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122396"/>
            <a:ext cx="9941259" cy="26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874F870-CC65-4991-9E45-32E37691D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309" y="2594607"/>
            <a:ext cx="9941259" cy="16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8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3F9E073-4233-4918-A17F-345D12447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631" y="1131994"/>
            <a:ext cx="5810615" cy="4590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94F6B-D34D-4C3E-8C7B-213C515E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37" y="2529416"/>
            <a:ext cx="8791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A20C0DD-8A3E-415E-9648-E0EF1666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750" y="1131994"/>
            <a:ext cx="5632376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1806BC2-6768-4872-8808-0BB0F381A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25" y="1131994"/>
            <a:ext cx="878542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8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SFMono-Regular</vt:lpstr>
      <vt:lpstr>Trebuchet MS</vt:lpstr>
      <vt:lpstr>Wingdings 3</vt:lpstr>
      <vt:lpstr>Facet</vt:lpstr>
      <vt:lpstr>Protractor-Advance</vt:lpstr>
      <vt:lpstr>Headless mode</vt:lpstr>
      <vt:lpstr>PowerPoint Presentation</vt:lpstr>
      <vt:lpstr>Using rest api in protractor tests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on API Testing by Protractor</vt:lpstr>
      <vt:lpstr>PowerPoint Presentation</vt:lpstr>
      <vt:lpstr>PowerPoint Presentation</vt:lpstr>
      <vt:lpstr>Sample APISample API for GET all : https://chercher.tech/sample/api/product/read  Sample API for GET Specific: https://chercher.tech/sample/api/product/read?id=90  Sample API for PUT : https://chercher.tech/sample/api/product/create  Sample API for POST : https://chercher.tech/sample/api/product/update  Sample API for DELETE : https://chercher.tech/sample/api/product/delete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Webdriver Vs WebdriverJS</vt:lpstr>
      <vt:lpstr>Protractor Plugins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Protractor-Advance</dc:title>
  <dc:creator>Sanjay Andhey</dc:creator>
  <cp:lastModifiedBy>Sanjay Andhey</cp:lastModifiedBy>
  <cp:revision>2</cp:revision>
  <dcterms:created xsi:type="dcterms:W3CDTF">2018-11-07T05:25:17Z</dcterms:created>
  <dcterms:modified xsi:type="dcterms:W3CDTF">2018-11-12T03:55:17Z</dcterms:modified>
</cp:coreProperties>
</file>