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B6B3-0B01-43A2-977F-227B4E489817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AD23-471C-4A17-8CCB-ADE926EF5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2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B6B3-0B01-43A2-977F-227B4E489817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AD23-471C-4A17-8CCB-ADE926EF5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16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B6B3-0B01-43A2-977F-227B4E489817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AD23-471C-4A17-8CCB-ADE926EF542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885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B6B3-0B01-43A2-977F-227B4E489817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AD23-471C-4A17-8CCB-ADE926EF5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28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B6B3-0B01-43A2-977F-227B4E489817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AD23-471C-4A17-8CCB-ADE926EF542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7126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B6B3-0B01-43A2-977F-227B4E489817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AD23-471C-4A17-8CCB-ADE926EF5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89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B6B3-0B01-43A2-977F-227B4E489817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AD23-471C-4A17-8CCB-ADE926EF5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11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B6B3-0B01-43A2-977F-227B4E489817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AD23-471C-4A17-8CCB-ADE926EF5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65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B6B3-0B01-43A2-977F-227B4E489817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AD23-471C-4A17-8CCB-ADE926EF5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91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B6B3-0B01-43A2-977F-227B4E489817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AD23-471C-4A17-8CCB-ADE926EF5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06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B6B3-0B01-43A2-977F-227B4E489817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AD23-471C-4A17-8CCB-ADE926EF5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4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B6B3-0B01-43A2-977F-227B4E489817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AD23-471C-4A17-8CCB-ADE926EF5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7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B6B3-0B01-43A2-977F-227B4E489817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AD23-471C-4A17-8CCB-ADE926EF5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8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B6B3-0B01-43A2-977F-227B4E489817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AD23-471C-4A17-8CCB-ADE926EF5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35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B6B3-0B01-43A2-977F-227B4E489817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AD23-471C-4A17-8CCB-ADE926EF5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30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B6B3-0B01-43A2-977F-227B4E489817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AD23-471C-4A17-8CCB-ADE926EF5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2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8B6B3-0B01-43A2-977F-227B4E489817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13AD23-471C-4A17-8CCB-ADE926EF5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72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F223B4-98FE-4D4C-9911-5C0A302C2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298" y="2404531"/>
            <a:ext cx="9658773" cy="1646302"/>
          </a:xfrm>
        </p:spPr>
        <p:txBody>
          <a:bodyPr>
            <a:normAutofit/>
          </a:bodyPr>
          <a:lstStyle/>
          <a:p>
            <a:r>
              <a:rPr lang="en-US" dirty="0"/>
              <a:t>Protractor –Advance (Part B)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F046D-31BD-4867-86CC-E0C15832E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Prepared By: Shrish Tripathi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70808424-0E33-41D9-BEE6-E3AD5DCEC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4971" y="-1"/>
            <a:ext cx="1263853" cy="473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A31A811-E15C-4E14-B870-95B958E69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" y="-8467"/>
            <a:ext cx="2192747" cy="55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364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F903ED6-4CA5-4A7C-A2C2-D99943D566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3885" y="1131994"/>
            <a:ext cx="4246106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007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4CE5659-9CC1-43C9-B391-5D6CB41F6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4225" y="1131994"/>
            <a:ext cx="8785427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66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46A9-B127-4F77-9637-562B7C021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F4FFB3-2121-4CF5-A718-E873493986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8431" y="2443956"/>
            <a:ext cx="71151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35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6532B6E-5DD1-4045-9B02-FF73521D9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309" y="1339523"/>
            <a:ext cx="9941259" cy="417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380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C3A0F29-B844-41A9-B7AF-0D23ED699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309" y="1264964"/>
            <a:ext cx="9941259" cy="432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868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A961-E91B-40B4-A853-C1EDED0CD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8C48D-4306-495B-A6C4-2FEE5D547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99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C9A22-E87E-4839-B228-2A7791E20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0E47CA-9216-4CF5-9826-B2FF1BA23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7396" y="4741863"/>
            <a:ext cx="3343275" cy="371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8BDE4D-D746-4C7A-BD20-E6C9729A7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0" y="5413157"/>
            <a:ext cx="2762250" cy="419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3EC6A1-CD55-40E5-8D5B-30E7A8AF64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583" y="609600"/>
            <a:ext cx="9274810" cy="373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38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E04132-7FA0-49B4-9C2A-6B4911AA2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237" y="3195637"/>
            <a:ext cx="6105525" cy="466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563CA7-BCB8-4B18-9597-6E6AB7CEF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237" y="3195637"/>
            <a:ext cx="6105525" cy="46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B4082A-6305-49B8-BA34-0FCDDD72C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D2613-334A-4468-B514-9F90AA947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479" y="773223"/>
            <a:ext cx="8596668" cy="388077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73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C89679E-8506-4583-8ACC-979F658DE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309" y="1712321"/>
            <a:ext cx="9941259" cy="342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94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8007C018-DBA1-400F-A581-172278306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6552" y="1131994"/>
            <a:ext cx="9180772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4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F0B005D8-B1B7-4426-A47F-776C3CA3B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3859" y="1131994"/>
            <a:ext cx="8346158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016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4524F6EC-51EA-45F3-8CFE-3542264DA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309" y="1389229"/>
            <a:ext cx="9941259" cy="407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47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663D-F1C9-4FB8-8D81-9A321B628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0960B1-DBD7-44E7-BFAE-F876BBBAC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1861" y="2590800"/>
            <a:ext cx="50196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13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2340DC60-0D4B-4431-99AD-6C68C4765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167" y="1131994"/>
            <a:ext cx="8461543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2269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12</Words>
  <Application>Microsoft Office PowerPoint</Application>
  <PresentationFormat>Widescreen</PresentationFormat>
  <Paragraphs>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Protractor –Advance (Part B)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Andhey</dc:creator>
  <cp:lastModifiedBy>Sanjay Andhey</cp:lastModifiedBy>
  <cp:revision>7</cp:revision>
  <dcterms:created xsi:type="dcterms:W3CDTF">2018-11-04T02:58:08Z</dcterms:created>
  <dcterms:modified xsi:type="dcterms:W3CDTF">2018-11-12T03:54:37Z</dcterms:modified>
</cp:coreProperties>
</file>