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8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8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12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1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B6B3-0B01-43A2-977F-227B4E489817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13AD23-471C-4A17-8CCB-ADE926EF5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223B4-98FE-4D4C-9911-5C0A302C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298" y="2404531"/>
            <a:ext cx="9658773" cy="1646302"/>
          </a:xfrm>
        </p:spPr>
        <p:txBody>
          <a:bodyPr>
            <a:normAutofit/>
          </a:bodyPr>
          <a:lstStyle/>
          <a:p>
            <a:r>
              <a:rPr lang="en-US" dirty="0"/>
              <a:t>Protractor –Advance (Part 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F046D-31BD-4867-86CC-E0C15832E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Prepared By: Shrish Tripathi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31FDF00-034F-46F9-A64D-BDAE651C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642" y="0"/>
            <a:ext cx="1363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CD78E1-72B3-4EF4-9CDC-1E557479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4" y="-8467"/>
            <a:ext cx="2767245" cy="6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6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903ED6-4CA5-4A7C-A2C2-D99943D56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885" y="1131994"/>
            <a:ext cx="424610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0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CE5659-9CC1-43C9-B391-5D6CB41F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25" y="1131994"/>
            <a:ext cx="878542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46A9-B127-4F77-9637-562B7C02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F4FFB3-2121-4CF5-A718-E87349398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31" y="2443956"/>
            <a:ext cx="7115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532B6E-5DD1-4045-9B02-FF73521D9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39523"/>
            <a:ext cx="9941259" cy="41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3A0F29-B844-41A9-B7AF-0D23ED69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64964"/>
            <a:ext cx="9941259" cy="43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6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A961-E91B-40B4-A853-C1EDED0C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C48D-4306-495B-A6C4-2FEE5D54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9A22-E87E-4839-B228-2A7791E2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0E47CA-9216-4CF5-9826-B2FF1BA23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396" y="4741863"/>
            <a:ext cx="3343275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BDE4D-D746-4C7A-BD20-E6C9729A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5413157"/>
            <a:ext cx="276225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3EC6A1-CD55-40E5-8D5B-30E7A8A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83" y="609600"/>
            <a:ext cx="9274810" cy="37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04132-7FA0-49B4-9C2A-6B4911AA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195637"/>
            <a:ext cx="61055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63CA7-BCB8-4B18-9597-6E6AB7CE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195637"/>
            <a:ext cx="6105525" cy="46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4082A-6305-49B8-BA34-0FCDDD72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2613-334A-4468-B514-9F90AA94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79" y="773223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89679E-8506-4583-8ACC-979F658DE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712321"/>
            <a:ext cx="9941259" cy="34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007C018-DBA1-400F-A581-172278306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52" y="1131994"/>
            <a:ext cx="918077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0B005D8-B1B7-4426-A47F-776C3CA3B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1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4524F6EC-51EA-45F3-8CFE-3542264DA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389229"/>
            <a:ext cx="9941259" cy="40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4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663D-F1C9-4FB8-8D81-9A321B62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960B1-DBD7-44E7-BFAE-F876BBBA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61" y="2590800"/>
            <a:ext cx="50196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340DC60-0D4B-4431-99AD-6C68C476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6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13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Protractor –Advance (Part 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Andhey</dc:creator>
  <cp:lastModifiedBy>Sanjay Andhey</cp:lastModifiedBy>
  <cp:revision>9</cp:revision>
  <dcterms:created xsi:type="dcterms:W3CDTF">2018-11-04T02:58:08Z</dcterms:created>
  <dcterms:modified xsi:type="dcterms:W3CDTF">2018-11-12T03:53:26Z</dcterms:modified>
</cp:coreProperties>
</file>