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63" r:id="rId3"/>
  </p:sldMasterIdLst>
  <p:notesMasterIdLst>
    <p:notesMasterId r:id="rId22"/>
  </p:notesMasterIdLst>
  <p:sldIdLst>
    <p:sldId id="256" r:id="rId4"/>
    <p:sldId id="274" r:id="rId5"/>
    <p:sldId id="278" r:id="rId6"/>
    <p:sldId id="276" r:id="rId7"/>
    <p:sldId id="277" r:id="rId8"/>
    <p:sldId id="275" r:id="rId9"/>
    <p:sldId id="279" r:id="rId10"/>
    <p:sldId id="280" r:id="rId11"/>
    <p:sldId id="281" r:id="rId12"/>
    <p:sldId id="282" r:id="rId13"/>
    <p:sldId id="283" r:id="rId14"/>
    <p:sldId id="284" r:id="rId15"/>
    <p:sldId id="285" r:id="rId16"/>
    <p:sldId id="286" r:id="rId17"/>
    <p:sldId id="287" r:id="rId18"/>
    <p:sldId id="288" r:id="rId19"/>
    <p:sldId id="289" r:id="rId20"/>
    <p:sldId id="290" r:id="rId21"/>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tarami Reddy Maram" initials="SM" lastIdx="1" clrIdx="0">
    <p:extLst>
      <p:ext uri="{19B8F6BF-5375-455C-9EA6-DF929625EA0E}">
        <p15:presenceInfo xmlns:p15="http://schemas.microsoft.com/office/powerpoint/2012/main" userId="S::e004312@cigniti.com::80f0345e-e214-4ebf-82de-bbfd043e3ba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BED32B-C6A7-CF94-2DEB-D0FD30DD5119}" v="2" dt="2018-09-20T11:24:05.721"/>
    <p1510:client id="{407734F8-1D29-494B-95A7-2D2540B123F3}" v="1199" dt="2018-09-21T07:31:09.2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p:scale>
          <a:sx n="1" d="2"/>
          <a:sy n="1" d="2"/>
        </p:scale>
        <p:origin x="0" y="0"/>
      </p:cViewPr>
      <p:guideLst>
        <p:guide orient="horz" pos="1620"/>
        <p:guide pos="2880"/>
      </p:guideLst>
    </p:cSldViewPr>
  </p:slide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Header Placeholder 1">
            <a:extLst>
              <a:ext uri="{FF2B5EF4-FFF2-40B4-BE49-F238E27FC236}">
                <a16:creationId xmlns:a16="http://schemas.microsoft.com/office/drawing/2014/main" id="{0834D863-B56C-4137-B1C4-7471457E2254}"/>
              </a:ext>
            </a:extLst>
          </p:cNvPr>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4099" name="Date Placeholder 2">
            <a:extLst>
              <a:ext uri="{FF2B5EF4-FFF2-40B4-BE49-F238E27FC236}">
                <a16:creationId xmlns:a16="http://schemas.microsoft.com/office/drawing/2014/main" id="{584A13AB-262E-4D88-9305-ACF38A8C7046}"/>
              </a:ext>
            </a:extLst>
          </p:cNvPr>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B73271B5-D0FD-4BC6-863B-66F47CA09561}" type="datetime1">
              <a:rPr lang="en-US" altLang="en-US"/>
              <a:pPr/>
              <a:t>9/21/2018</a:t>
            </a:fld>
            <a:endParaRPr lang="en-US" altLang="en-US"/>
          </a:p>
        </p:txBody>
      </p:sp>
      <p:sp>
        <p:nvSpPr>
          <p:cNvPr id="4100" name="Slide Image Placeholder 3">
            <a:extLst>
              <a:ext uri="{FF2B5EF4-FFF2-40B4-BE49-F238E27FC236}">
                <a16:creationId xmlns:a16="http://schemas.microsoft.com/office/drawing/2014/main" id="{F6D08B7E-53B9-4C18-B45C-32CE7B18DDC2}"/>
              </a:ext>
            </a:extLst>
          </p:cNvPr>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sp>
      <p:sp>
        <p:nvSpPr>
          <p:cNvPr id="4101" name="Notes Placeholder 4">
            <a:extLst>
              <a:ext uri="{FF2B5EF4-FFF2-40B4-BE49-F238E27FC236}">
                <a16:creationId xmlns:a16="http://schemas.microsoft.com/office/drawing/2014/main" id="{A4AD5BC9-8B49-4ECE-825E-5460A8677B12}"/>
              </a:ext>
            </a:extLst>
          </p:cNvPr>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r>
              <a:rPr lang="en-US" altLang="zh-CN"/>
              <a:t>Click to edit Master text styles</a:t>
            </a:r>
          </a:p>
          <a:p>
            <a:r>
              <a:rPr lang="en-US" altLang="zh-CN"/>
              <a:t>Second level</a:t>
            </a:r>
          </a:p>
          <a:p>
            <a:r>
              <a:rPr lang="en-US" altLang="zh-CN"/>
              <a:t>Third level</a:t>
            </a:r>
          </a:p>
          <a:p>
            <a:r>
              <a:rPr lang="en-US" altLang="zh-CN"/>
              <a:t>Fourth level</a:t>
            </a:r>
          </a:p>
          <a:p>
            <a:r>
              <a:rPr lang="en-US" altLang="zh-CN"/>
              <a:t>Fifth level</a:t>
            </a:r>
          </a:p>
        </p:txBody>
      </p:sp>
      <p:sp>
        <p:nvSpPr>
          <p:cNvPr id="4102" name="Footer Placeholder 5">
            <a:extLst>
              <a:ext uri="{FF2B5EF4-FFF2-40B4-BE49-F238E27FC236}">
                <a16:creationId xmlns:a16="http://schemas.microsoft.com/office/drawing/2014/main" id="{5C8C6B59-9DD6-464C-B0D3-13EED6962B23}"/>
              </a:ext>
            </a:extLst>
          </p:cNvPr>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lvl1pPr>
          </a:lstStyle>
          <a:p>
            <a:endParaRPr lang="en-US" altLang="en-US"/>
          </a:p>
        </p:txBody>
      </p:sp>
      <p:sp>
        <p:nvSpPr>
          <p:cNvPr id="4103" name="Slide Number Placeholder 6">
            <a:extLst>
              <a:ext uri="{FF2B5EF4-FFF2-40B4-BE49-F238E27FC236}">
                <a16:creationId xmlns:a16="http://schemas.microsoft.com/office/drawing/2014/main" id="{E57CAEF1-49FD-4D23-81E0-BD73BAF2A5DA}"/>
              </a:ext>
            </a:extLst>
          </p:cNvPr>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lvl1pPr>
          </a:lstStyle>
          <a:p>
            <a:fld id="{F326F7CB-0A62-4B88-8BE4-FF500C0463D9}"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1306-7EFA-4E78-AE33-B363ED4E77D9}"/>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3046FA-A86C-49A5-8A28-A51B82143D69}"/>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47893A-C104-4C43-9942-2D3734ECA429}"/>
              </a:ext>
            </a:extLst>
          </p:cNvPr>
          <p:cNvSpPr>
            <a:spLocks noGrp="1"/>
          </p:cNvSpPr>
          <p:nvPr>
            <p:ph type="dt" sz="half" idx="10"/>
          </p:nvPr>
        </p:nvSpPr>
        <p:spPr/>
        <p:txBody>
          <a:bodyPr/>
          <a:lstStyle>
            <a:lvl1pPr>
              <a:defRPr/>
            </a:lvl1pPr>
          </a:lstStyle>
          <a:p>
            <a:fld id="{CC447647-6FB1-4060-B829-F17246812EC7}" type="datetime1">
              <a:rPr lang="en-US" altLang="en-US"/>
              <a:pPr/>
              <a:t>9/21/2018</a:t>
            </a:fld>
            <a:endParaRPr lang="en-US" altLang="en-US" sz="1800">
              <a:solidFill>
                <a:schemeClr val="tx1"/>
              </a:solidFill>
            </a:endParaRPr>
          </a:p>
        </p:txBody>
      </p:sp>
      <p:sp>
        <p:nvSpPr>
          <p:cNvPr id="5" name="Footer Placeholder 4">
            <a:extLst>
              <a:ext uri="{FF2B5EF4-FFF2-40B4-BE49-F238E27FC236}">
                <a16:creationId xmlns:a16="http://schemas.microsoft.com/office/drawing/2014/main" id="{BB7E0C5B-1187-404E-8DC2-69C7BBD7D53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FDD7A3B-227A-453E-ABF4-1FF8E0D4BC7B}"/>
              </a:ext>
            </a:extLst>
          </p:cNvPr>
          <p:cNvSpPr>
            <a:spLocks noGrp="1"/>
          </p:cNvSpPr>
          <p:nvPr>
            <p:ph type="sldNum" sz="quarter" idx="12"/>
          </p:nvPr>
        </p:nvSpPr>
        <p:spPr/>
        <p:txBody>
          <a:bodyPr/>
          <a:lstStyle>
            <a:lvl1pPr>
              <a:defRPr/>
            </a:lvl1pPr>
          </a:lstStyle>
          <a:p>
            <a:fld id="{80197ECF-10E1-46BB-AB41-C7C803083996}"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1815960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E185-1DA2-4FA9-980A-E6C9075FA5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8350AC-D6EF-457E-AC26-F9E7A8870DD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A4B06-597E-43D7-9AC2-E31D02A5E01D}"/>
              </a:ext>
            </a:extLst>
          </p:cNvPr>
          <p:cNvSpPr>
            <a:spLocks noGrp="1"/>
          </p:cNvSpPr>
          <p:nvPr>
            <p:ph type="dt" sz="half" idx="10"/>
          </p:nvPr>
        </p:nvSpPr>
        <p:spPr/>
        <p:txBody>
          <a:bodyPr/>
          <a:lstStyle>
            <a:lvl1pPr>
              <a:defRPr/>
            </a:lvl1pPr>
          </a:lstStyle>
          <a:p>
            <a:fld id="{CC447647-6FB1-4060-B829-F17246812EC7}" type="datetime1">
              <a:rPr lang="en-US" altLang="en-US"/>
              <a:pPr/>
              <a:t>9/21/2018</a:t>
            </a:fld>
            <a:endParaRPr lang="en-US" altLang="en-US" sz="1800">
              <a:solidFill>
                <a:schemeClr val="tx1"/>
              </a:solidFill>
            </a:endParaRPr>
          </a:p>
        </p:txBody>
      </p:sp>
      <p:sp>
        <p:nvSpPr>
          <p:cNvPr id="5" name="Footer Placeholder 4">
            <a:extLst>
              <a:ext uri="{FF2B5EF4-FFF2-40B4-BE49-F238E27FC236}">
                <a16:creationId xmlns:a16="http://schemas.microsoft.com/office/drawing/2014/main" id="{C1286CB9-32A8-4E31-B83A-5181143F9B2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B48302D3-5C5A-4763-B15D-D35E2A05AC3F}"/>
              </a:ext>
            </a:extLst>
          </p:cNvPr>
          <p:cNvSpPr>
            <a:spLocks noGrp="1"/>
          </p:cNvSpPr>
          <p:nvPr>
            <p:ph type="sldNum" sz="quarter" idx="12"/>
          </p:nvPr>
        </p:nvSpPr>
        <p:spPr/>
        <p:txBody>
          <a:bodyPr/>
          <a:lstStyle>
            <a:lvl1pPr>
              <a:defRPr/>
            </a:lvl1pPr>
          </a:lstStyle>
          <a:p>
            <a:fld id="{B68CD97C-A797-4771-A9A0-85B4F7CA058F}"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3321814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DA9B57-7EF4-41A1-BBFB-4F8CEF62DCC5}"/>
              </a:ext>
            </a:extLst>
          </p:cNvPr>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64E41C-B17A-4628-9DFB-5D24980B8667}"/>
              </a:ext>
            </a:extLst>
          </p:cNvPr>
          <p:cNvSpPr>
            <a:spLocks noGrp="1"/>
          </p:cNvSpPr>
          <p:nvPr>
            <p:ph type="body" orient="vert" idx="1"/>
          </p:nvPr>
        </p:nvSpPr>
        <p:spPr>
          <a:xfrm>
            <a:off x="457200" y="206375"/>
            <a:ext cx="6019800" cy="43878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4717B1-7844-46AF-AC9C-B54F2EDAD9F1}"/>
              </a:ext>
            </a:extLst>
          </p:cNvPr>
          <p:cNvSpPr>
            <a:spLocks noGrp="1"/>
          </p:cNvSpPr>
          <p:nvPr>
            <p:ph type="dt" sz="half" idx="10"/>
          </p:nvPr>
        </p:nvSpPr>
        <p:spPr/>
        <p:txBody>
          <a:bodyPr/>
          <a:lstStyle>
            <a:lvl1pPr>
              <a:defRPr/>
            </a:lvl1pPr>
          </a:lstStyle>
          <a:p>
            <a:fld id="{CC447647-6FB1-4060-B829-F17246812EC7}" type="datetime1">
              <a:rPr lang="en-US" altLang="en-US"/>
              <a:pPr/>
              <a:t>9/21/2018</a:t>
            </a:fld>
            <a:endParaRPr lang="en-US" altLang="en-US" sz="1800">
              <a:solidFill>
                <a:schemeClr val="tx1"/>
              </a:solidFill>
            </a:endParaRPr>
          </a:p>
        </p:txBody>
      </p:sp>
      <p:sp>
        <p:nvSpPr>
          <p:cNvPr id="5" name="Footer Placeholder 4">
            <a:extLst>
              <a:ext uri="{FF2B5EF4-FFF2-40B4-BE49-F238E27FC236}">
                <a16:creationId xmlns:a16="http://schemas.microsoft.com/office/drawing/2014/main" id="{97964BA3-1821-4EC3-8680-E4D44EA6B044}"/>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2AC45090-60FE-483F-A14B-9FDDCEE0DF84}"/>
              </a:ext>
            </a:extLst>
          </p:cNvPr>
          <p:cNvSpPr>
            <a:spLocks noGrp="1"/>
          </p:cNvSpPr>
          <p:nvPr>
            <p:ph type="sldNum" sz="quarter" idx="12"/>
          </p:nvPr>
        </p:nvSpPr>
        <p:spPr/>
        <p:txBody>
          <a:bodyPr/>
          <a:lstStyle>
            <a:lvl1pPr>
              <a:defRPr/>
            </a:lvl1pPr>
          </a:lstStyle>
          <a:p>
            <a:fld id="{94588289-1688-4733-88AA-54E5B6F6A96F}"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4228767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F2CE0-F6F1-4528-9560-23A0C45A3F8F}"/>
              </a:ext>
            </a:extLst>
          </p:cNvPr>
          <p:cNvSpPr>
            <a:spLocks noGrp="1"/>
          </p:cNvSpPr>
          <p:nvPr>
            <p:ph type="title"/>
          </p:nvPr>
        </p:nvSpPr>
        <p:spPr>
          <a:xfrm>
            <a:off x="457200" y="206375"/>
            <a:ext cx="8229600" cy="857250"/>
          </a:xfrm>
        </p:spPr>
        <p:txBody>
          <a:bodyPr/>
          <a:lstStyle/>
          <a:p>
            <a:r>
              <a:rPr lang="en-US"/>
              <a:t>Click to edit Master title style</a:t>
            </a:r>
          </a:p>
        </p:txBody>
      </p:sp>
      <p:sp>
        <p:nvSpPr>
          <p:cNvPr id="3" name="Date Placeholder 2">
            <a:extLst>
              <a:ext uri="{FF2B5EF4-FFF2-40B4-BE49-F238E27FC236}">
                <a16:creationId xmlns:a16="http://schemas.microsoft.com/office/drawing/2014/main" id="{1126B4D1-032B-46B3-9BB3-35CCBB3D18B6}"/>
              </a:ext>
            </a:extLst>
          </p:cNvPr>
          <p:cNvSpPr>
            <a:spLocks noGrp="1"/>
          </p:cNvSpPr>
          <p:nvPr>
            <p:ph type="dt" sz="half" idx="10"/>
          </p:nvPr>
        </p:nvSpPr>
        <p:spPr>
          <a:xfrm>
            <a:off x="457200" y="4767263"/>
            <a:ext cx="2133600" cy="274637"/>
          </a:xfrm>
        </p:spPr>
        <p:txBody>
          <a:bodyPr/>
          <a:lstStyle>
            <a:lvl1pPr>
              <a:defRPr/>
            </a:lvl1pPr>
          </a:lstStyle>
          <a:p>
            <a:fld id="{CC447647-6FB1-4060-B829-F17246812EC7}" type="datetime1">
              <a:rPr lang="en-US" altLang="en-US"/>
              <a:pPr/>
              <a:t>9/21/2018</a:t>
            </a:fld>
            <a:endParaRPr lang="en-US" altLang="en-US" sz="1800">
              <a:solidFill>
                <a:schemeClr val="tx1"/>
              </a:solidFill>
            </a:endParaRPr>
          </a:p>
        </p:txBody>
      </p:sp>
      <p:sp>
        <p:nvSpPr>
          <p:cNvPr id="4" name="Footer Placeholder 3">
            <a:extLst>
              <a:ext uri="{FF2B5EF4-FFF2-40B4-BE49-F238E27FC236}">
                <a16:creationId xmlns:a16="http://schemas.microsoft.com/office/drawing/2014/main" id="{D8ED0013-C74E-44C5-A88E-852032170858}"/>
              </a:ext>
            </a:extLst>
          </p:cNvPr>
          <p:cNvSpPr>
            <a:spLocks noGrp="1"/>
          </p:cNvSpPr>
          <p:nvPr>
            <p:ph type="ftr" sz="quarter" idx="11"/>
          </p:nvPr>
        </p:nvSpPr>
        <p:spPr>
          <a:xfrm>
            <a:off x="3124200" y="4767263"/>
            <a:ext cx="2895600" cy="274637"/>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3536C3C2-7FC4-4688-8CA0-9FFD4788FEB3}"/>
              </a:ext>
            </a:extLst>
          </p:cNvPr>
          <p:cNvSpPr>
            <a:spLocks noGrp="1"/>
          </p:cNvSpPr>
          <p:nvPr>
            <p:ph type="sldNum" sz="quarter" idx="12"/>
          </p:nvPr>
        </p:nvSpPr>
        <p:spPr>
          <a:xfrm>
            <a:off x="6553200" y="4767263"/>
            <a:ext cx="2133600" cy="274637"/>
          </a:xfrm>
        </p:spPr>
        <p:txBody>
          <a:bodyPr/>
          <a:lstStyle>
            <a:lvl1pPr>
              <a:defRPr/>
            </a:lvl1pPr>
          </a:lstStyle>
          <a:p>
            <a:fld id="{135F014F-23CF-468A-9CE9-100FE2582AFB}"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2449942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1325D-68F8-4D73-978E-D398DCBFD459}"/>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CDC4FA-D11D-4BE5-AE18-58D720613093}"/>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78810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0FF9D-A9E1-4DD1-8240-3B6CC777CC4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DDF58C2-5CB5-43FF-AE77-35D18457D7FA}"/>
              </a:ext>
            </a:extLst>
          </p:cNvPr>
          <p:cNvSpPr>
            <a:spLocks noGrp="1"/>
          </p:cNvSpPr>
          <p:nvPr>
            <p:ph idx="1"/>
          </p:nvPr>
        </p:nvSpPr>
        <p:spPr>
          <a:xfrm>
            <a:off x="628650" y="1370013"/>
            <a:ext cx="7886700" cy="326231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6481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0C66-1B17-413A-B240-CD821ED81C9F}"/>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9FC51B-B5DA-4A18-994F-5F5FE2FABB00}"/>
              </a:ext>
            </a:extLst>
          </p:cNvPr>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401555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C4A98-B351-48CA-925F-8A666A07F93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8F75D03-C948-4906-A450-FC71F778E7AC}"/>
              </a:ext>
            </a:extLst>
          </p:cNvPr>
          <p:cNvSpPr>
            <a:spLocks noGrp="1"/>
          </p:cNvSpPr>
          <p:nvPr>
            <p:ph sz="half" idx="1"/>
          </p:nvPr>
        </p:nvSpPr>
        <p:spPr>
          <a:xfrm>
            <a:off x="628650" y="1370013"/>
            <a:ext cx="3867150" cy="326231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366380-AECE-4298-8060-CB13065A01CE}"/>
              </a:ext>
            </a:extLst>
          </p:cNvPr>
          <p:cNvSpPr>
            <a:spLocks noGrp="1"/>
          </p:cNvSpPr>
          <p:nvPr>
            <p:ph sz="half" idx="2"/>
          </p:nvPr>
        </p:nvSpPr>
        <p:spPr>
          <a:xfrm>
            <a:off x="4648200" y="1370013"/>
            <a:ext cx="3867150" cy="326231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6832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60774-03C6-4408-AC5B-7F2EEC39B748}"/>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1C338FF-2669-4D48-ABB6-99FABB46DB90}"/>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A378AE7-BF2C-4FFC-9494-C09423356DCE}"/>
              </a:ext>
            </a:extLst>
          </p:cNvPr>
          <p:cNvSpPr>
            <a:spLocks noGrp="1"/>
          </p:cNvSpPr>
          <p:nvPr>
            <p:ph sz="half" idx="2"/>
          </p:nvPr>
        </p:nvSpPr>
        <p:spPr>
          <a:xfrm>
            <a:off x="630238" y="1879600"/>
            <a:ext cx="3868737" cy="276225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493C62-A68E-46D4-A88D-E5B60A92AF0D}"/>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8CC18E-08F3-44E3-A789-808027F385BB}"/>
              </a:ext>
            </a:extLst>
          </p:cNvPr>
          <p:cNvSpPr>
            <a:spLocks noGrp="1"/>
          </p:cNvSpPr>
          <p:nvPr>
            <p:ph sz="quarter" idx="4"/>
          </p:nvPr>
        </p:nvSpPr>
        <p:spPr>
          <a:xfrm>
            <a:off x="4629150" y="1879600"/>
            <a:ext cx="3887788" cy="276225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6785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C273-44B4-4491-9EA2-B9F44F14FE3D}"/>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3530177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1609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330C6-591A-4F7E-90FC-51DE60B8D4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FD4A95-DE85-403D-9B17-B4913635A5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24B04-BDB6-470D-87F1-E068A4334A65}"/>
              </a:ext>
            </a:extLst>
          </p:cNvPr>
          <p:cNvSpPr>
            <a:spLocks noGrp="1"/>
          </p:cNvSpPr>
          <p:nvPr>
            <p:ph type="dt" sz="half" idx="10"/>
          </p:nvPr>
        </p:nvSpPr>
        <p:spPr/>
        <p:txBody>
          <a:bodyPr/>
          <a:lstStyle>
            <a:lvl1pPr>
              <a:defRPr/>
            </a:lvl1pPr>
          </a:lstStyle>
          <a:p>
            <a:fld id="{CC447647-6FB1-4060-B829-F17246812EC7}" type="datetime1">
              <a:rPr lang="en-US" altLang="en-US"/>
              <a:pPr/>
              <a:t>9/21/2018</a:t>
            </a:fld>
            <a:endParaRPr lang="en-US" altLang="en-US" sz="1800">
              <a:solidFill>
                <a:schemeClr val="tx1"/>
              </a:solidFill>
            </a:endParaRPr>
          </a:p>
        </p:txBody>
      </p:sp>
      <p:sp>
        <p:nvSpPr>
          <p:cNvPr id="5" name="Footer Placeholder 4">
            <a:extLst>
              <a:ext uri="{FF2B5EF4-FFF2-40B4-BE49-F238E27FC236}">
                <a16:creationId xmlns:a16="http://schemas.microsoft.com/office/drawing/2014/main" id="{5A615036-0B13-416A-90B9-E7F6A5CD8FB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96C1A48-627D-4B27-A803-F4B90E0FE035}"/>
              </a:ext>
            </a:extLst>
          </p:cNvPr>
          <p:cNvSpPr>
            <a:spLocks noGrp="1"/>
          </p:cNvSpPr>
          <p:nvPr>
            <p:ph type="sldNum" sz="quarter" idx="12"/>
          </p:nvPr>
        </p:nvSpPr>
        <p:spPr/>
        <p:txBody>
          <a:bodyPr/>
          <a:lstStyle>
            <a:lvl1pPr>
              <a:defRPr/>
            </a:lvl1pPr>
          </a:lstStyle>
          <a:p>
            <a:fld id="{F10D6EB5-E40A-45B1-B136-4B000A57D43E}"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29139405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2699-B717-414E-9AB5-35C604811B46}"/>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053930-8967-4055-891B-34178673D84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37875F-5F28-4572-8DAE-4367ED38568B}"/>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681623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3CB5-D570-4A5F-9BDD-5158A269FDD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AFEDE-BAAF-4008-97CE-03BE1938D7F4}"/>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F09E21-2347-4138-87F8-3053B08C28AA}"/>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7710525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D9B20-0895-492E-AD78-115E2DDF0000}"/>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2B1B57-1DC0-4647-BED0-8DA4ED444313}"/>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8688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D9CACD-DEE9-4E7C-A57B-F23A31332EF2}"/>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AD6096-708B-4C0E-BE06-98287D42B399}"/>
              </a:ext>
            </a:extLst>
          </p:cNvPr>
          <p:cNvSpPr>
            <a:spLocks noGrp="1"/>
          </p:cNvSpPr>
          <p:nvPr>
            <p:ph type="body" orient="vert" idx="1"/>
          </p:nvPr>
        </p:nvSpPr>
        <p:spPr>
          <a:xfrm>
            <a:off x="628650" y="274638"/>
            <a:ext cx="5762625" cy="4357687"/>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7845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8CD-7691-4AAE-8792-532630120309}"/>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BF9C6E-11E1-4CD2-AD98-81F677AA8844}"/>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a:extLst>
              <a:ext uri="{FF2B5EF4-FFF2-40B4-BE49-F238E27FC236}">
                <a16:creationId xmlns:a16="http://schemas.microsoft.com/office/drawing/2014/main" id="{8BD508F5-738C-42F9-A049-F15ED3E45CF0}"/>
              </a:ext>
            </a:extLst>
          </p:cNvPr>
          <p:cNvSpPr>
            <a:spLocks noGrp="1"/>
          </p:cNvSpPr>
          <p:nvPr>
            <p:ph type="sldNum" sz="quarter" idx="10"/>
          </p:nvPr>
        </p:nvSpPr>
        <p:spPr/>
        <p:txBody>
          <a:bodyPr/>
          <a:lstStyle>
            <a:lvl1pPr>
              <a:defRPr/>
            </a:lvl1pPr>
          </a:lstStyle>
          <a:p>
            <a:fld id="{E59F2E4D-26E4-4C4A-9EAD-2D74050E0B98}"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21384090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9FCBA-90AB-41BE-B5F0-8D69C0A9AE1C}"/>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A2E70064-67FA-4143-A19E-2F2F56E9F56B}"/>
              </a:ext>
            </a:extLst>
          </p:cNvPr>
          <p:cNvSpPr>
            <a:spLocks noGrp="1"/>
          </p:cNvSpPr>
          <p:nvPr>
            <p:ph idx="1"/>
          </p:nvPr>
        </p:nvSpPr>
        <p:spPr>
          <a:xfrm>
            <a:off x="628650" y="1370013"/>
            <a:ext cx="7886700" cy="326231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8337C47-0B57-4E4D-AB92-D14CBCE1F700}"/>
              </a:ext>
            </a:extLst>
          </p:cNvPr>
          <p:cNvSpPr>
            <a:spLocks noGrp="1"/>
          </p:cNvSpPr>
          <p:nvPr>
            <p:ph type="sldNum" sz="quarter" idx="10"/>
          </p:nvPr>
        </p:nvSpPr>
        <p:spPr/>
        <p:txBody>
          <a:bodyPr/>
          <a:lstStyle>
            <a:lvl1pPr>
              <a:defRPr/>
            </a:lvl1pPr>
          </a:lstStyle>
          <a:p>
            <a:fld id="{8EB8DB8F-1CA0-4937-9500-E4C3447A8B05}"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13283282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CA39B-2A8C-45D2-BA2F-8C225BD1D42D}"/>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0B18C5-FCA9-42C6-A3CA-69397D01E413}"/>
              </a:ext>
            </a:extLst>
          </p:cNvPr>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Slide Number Placeholder 3">
            <a:extLst>
              <a:ext uri="{FF2B5EF4-FFF2-40B4-BE49-F238E27FC236}">
                <a16:creationId xmlns:a16="http://schemas.microsoft.com/office/drawing/2014/main" id="{19FDD770-2978-4A0B-9232-474D939160D1}"/>
              </a:ext>
            </a:extLst>
          </p:cNvPr>
          <p:cNvSpPr>
            <a:spLocks noGrp="1"/>
          </p:cNvSpPr>
          <p:nvPr>
            <p:ph type="sldNum" sz="quarter" idx="10"/>
          </p:nvPr>
        </p:nvSpPr>
        <p:spPr/>
        <p:txBody>
          <a:bodyPr/>
          <a:lstStyle>
            <a:lvl1pPr>
              <a:defRPr/>
            </a:lvl1pPr>
          </a:lstStyle>
          <a:p>
            <a:fld id="{868C8231-7A4A-4498-A021-6658E55B288A}"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14892986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7307-2E01-4D15-905E-313473D374FC}"/>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A69CC30-D875-474B-8CEB-D4D77ABEDD06}"/>
              </a:ext>
            </a:extLst>
          </p:cNvPr>
          <p:cNvSpPr>
            <a:spLocks noGrp="1"/>
          </p:cNvSpPr>
          <p:nvPr>
            <p:ph sz="half" idx="1"/>
          </p:nvPr>
        </p:nvSpPr>
        <p:spPr>
          <a:xfrm>
            <a:off x="628650" y="1370013"/>
            <a:ext cx="3867150" cy="326231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01569A-D880-4F8C-8EA8-A93290DBFA62}"/>
              </a:ext>
            </a:extLst>
          </p:cNvPr>
          <p:cNvSpPr>
            <a:spLocks noGrp="1"/>
          </p:cNvSpPr>
          <p:nvPr>
            <p:ph sz="half" idx="2"/>
          </p:nvPr>
        </p:nvSpPr>
        <p:spPr>
          <a:xfrm>
            <a:off x="4648200" y="1370013"/>
            <a:ext cx="3867150" cy="326231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E267DBA6-59DA-4336-822C-73A331B77C31}"/>
              </a:ext>
            </a:extLst>
          </p:cNvPr>
          <p:cNvSpPr>
            <a:spLocks noGrp="1"/>
          </p:cNvSpPr>
          <p:nvPr>
            <p:ph type="sldNum" sz="quarter" idx="10"/>
          </p:nvPr>
        </p:nvSpPr>
        <p:spPr/>
        <p:txBody>
          <a:bodyPr/>
          <a:lstStyle>
            <a:lvl1pPr>
              <a:defRPr/>
            </a:lvl1pPr>
          </a:lstStyle>
          <a:p>
            <a:fld id="{11F15B78-B765-4903-A55B-0A378A9BCDA6}"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1858757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75FB1-990E-4E5E-AA09-897234C70B8D}"/>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739E9BA2-3FF5-4847-ADEB-82B533A7B5C5}"/>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096DE41-EC11-48B5-BEDE-C6054DFB7E50}"/>
              </a:ext>
            </a:extLst>
          </p:cNvPr>
          <p:cNvSpPr>
            <a:spLocks noGrp="1"/>
          </p:cNvSpPr>
          <p:nvPr>
            <p:ph sz="half" idx="2"/>
          </p:nvPr>
        </p:nvSpPr>
        <p:spPr>
          <a:xfrm>
            <a:off x="630238" y="1879600"/>
            <a:ext cx="3868737" cy="276225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1D47DC-42C1-48AE-A868-AF22208161E3}"/>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11C57E3-9790-469F-A8B6-658E587B5CF9}"/>
              </a:ext>
            </a:extLst>
          </p:cNvPr>
          <p:cNvSpPr>
            <a:spLocks noGrp="1"/>
          </p:cNvSpPr>
          <p:nvPr>
            <p:ph sz="quarter" idx="4"/>
          </p:nvPr>
        </p:nvSpPr>
        <p:spPr>
          <a:xfrm>
            <a:off x="4629150" y="1879600"/>
            <a:ext cx="3887788" cy="276225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A9DF90AC-F6BE-450E-9103-35B979A2BB59}"/>
              </a:ext>
            </a:extLst>
          </p:cNvPr>
          <p:cNvSpPr>
            <a:spLocks noGrp="1"/>
          </p:cNvSpPr>
          <p:nvPr>
            <p:ph type="sldNum" sz="quarter" idx="10"/>
          </p:nvPr>
        </p:nvSpPr>
        <p:spPr/>
        <p:txBody>
          <a:bodyPr/>
          <a:lstStyle>
            <a:lvl1pPr>
              <a:defRPr/>
            </a:lvl1pPr>
          </a:lstStyle>
          <a:p>
            <a:fld id="{0666BBE3-EF21-41FA-B11F-6062175C8F40}"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1294046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8BD5E-69D7-4AEE-B53D-2AAF04F4A476}"/>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37A12FB4-7251-4F93-962E-A0435171F62A}"/>
              </a:ext>
            </a:extLst>
          </p:cNvPr>
          <p:cNvSpPr>
            <a:spLocks noGrp="1"/>
          </p:cNvSpPr>
          <p:nvPr>
            <p:ph type="sldNum" sz="quarter" idx="10"/>
          </p:nvPr>
        </p:nvSpPr>
        <p:spPr/>
        <p:txBody>
          <a:bodyPr/>
          <a:lstStyle>
            <a:lvl1pPr>
              <a:defRPr/>
            </a:lvl1pPr>
          </a:lstStyle>
          <a:p>
            <a:fld id="{CBA5826A-4375-4BC8-88B6-E6E8140D5837}"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1581663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B9751-8D2B-4B38-90D0-B9248FC2E543}"/>
              </a:ext>
            </a:extLst>
          </p:cNvPr>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3144D5-E98A-40A0-A1A7-0A6316BF1355}"/>
              </a:ext>
            </a:extLst>
          </p:cNvPr>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EC2268A7-DBEB-490A-A301-F97B161CF6B4}"/>
              </a:ext>
            </a:extLst>
          </p:cNvPr>
          <p:cNvSpPr>
            <a:spLocks noGrp="1"/>
          </p:cNvSpPr>
          <p:nvPr>
            <p:ph type="dt" sz="half" idx="10"/>
          </p:nvPr>
        </p:nvSpPr>
        <p:spPr/>
        <p:txBody>
          <a:bodyPr/>
          <a:lstStyle>
            <a:lvl1pPr>
              <a:defRPr/>
            </a:lvl1pPr>
          </a:lstStyle>
          <a:p>
            <a:fld id="{CC447647-6FB1-4060-B829-F17246812EC7}" type="datetime1">
              <a:rPr lang="en-US" altLang="en-US"/>
              <a:pPr/>
              <a:t>9/21/2018</a:t>
            </a:fld>
            <a:endParaRPr lang="en-US" altLang="en-US" sz="1800">
              <a:solidFill>
                <a:schemeClr val="tx1"/>
              </a:solidFill>
            </a:endParaRPr>
          </a:p>
        </p:txBody>
      </p:sp>
      <p:sp>
        <p:nvSpPr>
          <p:cNvPr id="5" name="Footer Placeholder 4">
            <a:extLst>
              <a:ext uri="{FF2B5EF4-FFF2-40B4-BE49-F238E27FC236}">
                <a16:creationId xmlns:a16="http://schemas.microsoft.com/office/drawing/2014/main" id="{F13AD3EC-BF76-484A-A217-6FBA89AECCAA}"/>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15BA3CE-0A57-4AE2-B27A-0D4BE3CEC0C9}"/>
              </a:ext>
            </a:extLst>
          </p:cNvPr>
          <p:cNvSpPr>
            <a:spLocks noGrp="1"/>
          </p:cNvSpPr>
          <p:nvPr>
            <p:ph type="sldNum" sz="quarter" idx="12"/>
          </p:nvPr>
        </p:nvSpPr>
        <p:spPr/>
        <p:txBody>
          <a:bodyPr/>
          <a:lstStyle>
            <a:lvl1pPr>
              <a:defRPr/>
            </a:lvl1pPr>
          </a:lstStyle>
          <a:p>
            <a:fld id="{BE0EB443-F6AC-497E-9E0F-1D5463DECB43}"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34989092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2D99A8-4AED-43DA-97B6-B6B5082390F1}"/>
              </a:ext>
            </a:extLst>
          </p:cNvPr>
          <p:cNvSpPr>
            <a:spLocks noGrp="1"/>
          </p:cNvSpPr>
          <p:nvPr>
            <p:ph type="sldNum" sz="quarter" idx="10"/>
          </p:nvPr>
        </p:nvSpPr>
        <p:spPr/>
        <p:txBody>
          <a:bodyPr/>
          <a:lstStyle>
            <a:lvl1pPr>
              <a:defRPr/>
            </a:lvl1pPr>
          </a:lstStyle>
          <a:p>
            <a:fld id="{77AABFC6-6290-40A4-957F-B194565457BC}"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17439992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27CD-4376-49DF-B07E-5A42A75BBB20}"/>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A6BCA3-3E33-418A-A7C5-383023918BAF}"/>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9177D5-C348-4869-8482-E7D891CF6ACA}"/>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a:extLst>
              <a:ext uri="{FF2B5EF4-FFF2-40B4-BE49-F238E27FC236}">
                <a16:creationId xmlns:a16="http://schemas.microsoft.com/office/drawing/2014/main" id="{3B3DC5BA-895C-4D3D-A968-652909A533D5}"/>
              </a:ext>
            </a:extLst>
          </p:cNvPr>
          <p:cNvSpPr>
            <a:spLocks noGrp="1"/>
          </p:cNvSpPr>
          <p:nvPr>
            <p:ph type="sldNum" sz="quarter" idx="10"/>
          </p:nvPr>
        </p:nvSpPr>
        <p:spPr/>
        <p:txBody>
          <a:bodyPr/>
          <a:lstStyle>
            <a:lvl1pPr>
              <a:defRPr/>
            </a:lvl1pPr>
          </a:lstStyle>
          <a:p>
            <a:fld id="{85F0E3DA-B080-4858-8129-336F9583BB43}"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14392239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22A44-6F94-4472-93F1-6EADAB3D248C}"/>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33D2AC-13B4-457E-8C22-AC1A3754FB1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4E1865-C209-489A-AD6F-3923CFCA300B}"/>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a:extLst>
              <a:ext uri="{FF2B5EF4-FFF2-40B4-BE49-F238E27FC236}">
                <a16:creationId xmlns:a16="http://schemas.microsoft.com/office/drawing/2014/main" id="{17C7EB1C-45C0-45CA-AE70-7A2FDF725C6F}"/>
              </a:ext>
            </a:extLst>
          </p:cNvPr>
          <p:cNvSpPr>
            <a:spLocks noGrp="1"/>
          </p:cNvSpPr>
          <p:nvPr>
            <p:ph type="sldNum" sz="quarter" idx="10"/>
          </p:nvPr>
        </p:nvSpPr>
        <p:spPr/>
        <p:txBody>
          <a:bodyPr/>
          <a:lstStyle>
            <a:lvl1pPr>
              <a:defRPr/>
            </a:lvl1pPr>
          </a:lstStyle>
          <a:p>
            <a:fld id="{3078B42F-17E8-4AD3-A490-D3C92A216F97}"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23038922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297C5-3202-4E4C-BCF0-6904062E5FB5}"/>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F7CB72-586F-4F0F-AD74-B2E0D456D45B}"/>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3276ECB2-270D-4059-A0BD-E0D2AB4017FE}"/>
              </a:ext>
            </a:extLst>
          </p:cNvPr>
          <p:cNvSpPr>
            <a:spLocks noGrp="1"/>
          </p:cNvSpPr>
          <p:nvPr>
            <p:ph type="sldNum" sz="quarter" idx="10"/>
          </p:nvPr>
        </p:nvSpPr>
        <p:spPr/>
        <p:txBody>
          <a:bodyPr/>
          <a:lstStyle>
            <a:lvl1pPr>
              <a:defRPr/>
            </a:lvl1pPr>
          </a:lstStyle>
          <a:p>
            <a:fld id="{9E35CC53-BFE4-409D-B518-6802700BB297}"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28123418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5DCBEE-292D-431F-B936-680859340F46}"/>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04D784-1027-4EB4-89D1-A24D447C844E}"/>
              </a:ext>
            </a:extLst>
          </p:cNvPr>
          <p:cNvSpPr>
            <a:spLocks noGrp="1"/>
          </p:cNvSpPr>
          <p:nvPr>
            <p:ph type="body" orient="vert" idx="1"/>
          </p:nvPr>
        </p:nvSpPr>
        <p:spPr>
          <a:xfrm>
            <a:off x="628650" y="274638"/>
            <a:ext cx="5762625" cy="4357687"/>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99519A4A-ACE2-4439-A42A-36033658D23E}"/>
              </a:ext>
            </a:extLst>
          </p:cNvPr>
          <p:cNvSpPr>
            <a:spLocks noGrp="1"/>
          </p:cNvSpPr>
          <p:nvPr>
            <p:ph type="sldNum" sz="quarter" idx="10"/>
          </p:nvPr>
        </p:nvSpPr>
        <p:spPr/>
        <p:txBody>
          <a:bodyPr/>
          <a:lstStyle>
            <a:lvl1pPr>
              <a:defRPr/>
            </a:lvl1pPr>
          </a:lstStyle>
          <a:p>
            <a:fld id="{FEA4EFBE-816D-4AFE-A78D-DD6C0787E31E}"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15763281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C77A1-55E5-4064-8FB9-FA7E6FC6187E}"/>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F4501B78-B611-4B8A-901E-8565A68475F6}"/>
              </a:ext>
            </a:extLst>
          </p:cNvPr>
          <p:cNvSpPr>
            <a:spLocks noGrp="1"/>
          </p:cNvSpPr>
          <p:nvPr>
            <p:ph type="sldNum" sz="quarter" idx="10"/>
          </p:nvPr>
        </p:nvSpPr>
        <p:spPr>
          <a:xfrm>
            <a:off x="8763000" y="4857750"/>
            <a:ext cx="381000" cy="365125"/>
          </a:xfrm>
        </p:spPr>
        <p:txBody>
          <a:bodyPr/>
          <a:lstStyle>
            <a:lvl1pPr>
              <a:defRPr/>
            </a:lvl1pPr>
          </a:lstStyle>
          <a:p>
            <a:fld id="{79972A0D-8BFA-4EB0-934A-3774F295E528}"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2497714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4F37-925C-4DAF-89D1-D20FEA5F9F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D7F611-4E0F-46AF-8D65-A50429CFF847}"/>
              </a:ext>
            </a:extLst>
          </p:cNvPr>
          <p:cNvSpPr>
            <a:spLocks noGrp="1"/>
          </p:cNvSpPr>
          <p:nvPr>
            <p:ph sz="half" idx="1"/>
          </p:nvPr>
        </p:nvSpPr>
        <p:spPr>
          <a:xfrm>
            <a:off x="457200" y="1200150"/>
            <a:ext cx="4038600" cy="33940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A5B942-6728-434A-87ED-3679AED2FC50}"/>
              </a:ext>
            </a:extLst>
          </p:cNvPr>
          <p:cNvSpPr>
            <a:spLocks noGrp="1"/>
          </p:cNvSpPr>
          <p:nvPr>
            <p:ph sz="half" idx="2"/>
          </p:nvPr>
        </p:nvSpPr>
        <p:spPr>
          <a:xfrm>
            <a:off x="4648200" y="1200150"/>
            <a:ext cx="4038600" cy="33940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34948D-F96A-4795-A073-878D7BA88AFA}"/>
              </a:ext>
            </a:extLst>
          </p:cNvPr>
          <p:cNvSpPr>
            <a:spLocks noGrp="1"/>
          </p:cNvSpPr>
          <p:nvPr>
            <p:ph type="dt" sz="half" idx="10"/>
          </p:nvPr>
        </p:nvSpPr>
        <p:spPr/>
        <p:txBody>
          <a:bodyPr/>
          <a:lstStyle>
            <a:lvl1pPr>
              <a:defRPr/>
            </a:lvl1pPr>
          </a:lstStyle>
          <a:p>
            <a:fld id="{CC447647-6FB1-4060-B829-F17246812EC7}" type="datetime1">
              <a:rPr lang="en-US" altLang="en-US"/>
              <a:pPr/>
              <a:t>9/21/2018</a:t>
            </a:fld>
            <a:endParaRPr lang="en-US" altLang="en-US" sz="1800">
              <a:solidFill>
                <a:schemeClr val="tx1"/>
              </a:solidFill>
            </a:endParaRPr>
          </a:p>
        </p:txBody>
      </p:sp>
      <p:sp>
        <p:nvSpPr>
          <p:cNvPr id="6" name="Footer Placeholder 5">
            <a:extLst>
              <a:ext uri="{FF2B5EF4-FFF2-40B4-BE49-F238E27FC236}">
                <a16:creationId xmlns:a16="http://schemas.microsoft.com/office/drawing/2014/main" id="{02504CA6-5011-48AD-98D3-C3939BCB8C8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CC04BE88-B20C-45A5-AA47-316140FCF1F0}"/>
              </a:ext>
            </a:extLst>
          </p:cNvPr>
          <p:cNvSpPr>
            <a:spLocks noGrp="1"/>
          </p:cNvSpPr>
          <p:nvPr>
            <p:ph type="sldNum" sz="quarter" idx="12"/>
          </p:nvPr>
        </p:nvSpPr>
        <p:spPr/>
        <p:txBody>
          <a:bodyPr/>
          <a:lstStyle>
            <a:lvl1pPr>
              <a:defRPr/>
            </a:lvl1pPr>
          </a:lstStyle>
          <a:p>
            <a:fld id="{4935717D-8A40-4300-87F3-418323AD59D6}"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3234099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B0F36-A8A4-4758-8BCE-116CA95C318C}"/>
              </a:ext>
            </a:extLst>
          </p:cNvPr>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121A03-70B1-4C76-8FF3-2FB3848B1968}"/>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A03616F-D38B-403B-837B-4938E889C292}"/>
              </a:ext>
            </a:extLst>
          </p:cNvPr>
          <p:cNvSpPr>
            <a:spLocks noGrp="1"/>
          </p:cNvSpPr>
          <p:nvPr>
            <p:ph sz="half" idx="2"/>
          </p:nvPr>
        </p:nvSpPr>
        <p:spPr>
          <a:xfrm>
            <a:off x="630238" y="1879600"/>
            <a:ext cx="3868737"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3D7CAD-A9CB-4B01-A32E-D49FB6664424}"/>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D60B40F-EE63-411C-AE53-10AE69A2FA29}"/>
              </a:ext>
            </a:extLst>
          </p:cNvPr>
          <p:cNvSpPr>
            <a:spLocks noGrp="1"/>
          </p:cNvSpPr>
          <p:nvPr>
            <p:ph sz="quarter" idx="4"/>
          </p:nvPr>
        </p:nvSpPr>
        <p:spPr>
          <a:xfrm>
            <a:off x="4629150" y="1879600"/>
            <a:ext cx="3887788"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C86D94-16C5-4902-A130-D66EFC0544F2}"/>
              </a:ext>
            </a:extLst>
          </p:cNvPr>
          <p:cNvSpPr>
            <a:spLocks noGrp="1"/>
          </p:cNvSpPr>
          <p:nvPr>
            <p:ph type="dt" sz="half" idx="10"/>
          </p:nvPr>
        </p:nvSpPr>
        <p:spPr/>
        <p:txBody>
          <a:bodyPr/>
          <a:lstStyle>
            <a:lvl1pPr>
              <a:defRPr/>
            </a:lvl1pPr>
          </a:lstStyle>
          <a:p>
            <a:fld id="{CC447647-6FB1-4060-B829-F17246812EC7}" type="datetime1">
              <a:rPr lang="en-US" altLang="en-US"/>
              <a:pPr/>
              <a:t>9/21/2018</a:t>
            </a:fld>
            <a:endParaRPr lang="en-US" altLang="en-US" sz="1800">
              <a:solidFill>
                <a:schemeClr val="tx1"/>
              </a:solidFill>
            </a:endParaRPr>
          </a:p>
        </p:txBody>
      </p:sp>
      <p:sp>
        <p:nvSpPr>
          <p:cNvPr id="8" name="Footer Placeholder 7">
            <a:extLst>
              <a:ext uri="{FF2B5EF4-FFF2-40B4-BE49-F238E27FC236}">
                <a16:creationId xmlns:a16="http://schemas.microsoft.com/office/drawing/2014/main" id="{8300B68C-3032-4BB0-A2ED-ECAB44A5863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B024D7CA-481D-4C42-B798-3D02F2965E96}"/>
              </a:ext>
            </a:extLst>
          </p:cNvPr>
          <p:cNvSpPr>
            <a:spLocks noGrp="1"/>
          </p:cNvSpPr>
          <p:nvPr>
            <p:ph type="sldNum" sz="quarter" idx="12"/>
          </p:nvPr>
        </p:nvSpPr>
        <p:spPr/>
        <p:txBody>
          <a:bodyPr/>
          <a:lstStyle>
            <a:lvl1pPr>
              <a:defRPr/>
            </a:lvl1pPr>
          </a:lstStyle>
          <a:p>
            <a:fld id="{06541C13-660C-4881-A71B-22C8921FE12E}"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1573976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5ED6-382C-47CF-ACD9-2AED1C9C33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AAB78A-4DB1-4907-88DA-CC4B9C8249F9}"/>
              </a:ext>
            </a:extLst>
          </p:cNvPr>
          <p:cNvSpPr>
            <a:spLocks noGrp="1"/>
          </p:cNvSpPr>
          <p:nvPr>
            <p:ph type="dt" sz="half" idx="10"/>
          </p:nvPr>
        </p:nvSpPr>
        <p:spPr/>
        <p:txBody>
          <a:bodyPr/>
          <a:lstStyle>
            <a:lvl1pPr>
              <a:defRPr/>
            </a:lvl1pPr>
          </a:lstStyle>
          <a:p>
            <a:fld id="{CC447647-6FB1-4060-B829-F17246812EC7}" type="datetime1">
              <a:rPr lang="en-US" altLang="en-US"/>
              <a:pPr/>
              <a:t>9/21/2018</a:t>
            </a:fld>
            <a:endParaRPr lang="en-US" altLang="en-US" sz="1800">
              <a:solidFill>
                <a:schemeClr val="tx1"/>
              </a:solidFill>
            </a:endParaRPr>
          </a:p>
        </p:txBody>
      </p:sp>
      <p:sp>
        <p:nvSpPr>
          <p:cNvPr id="4" name="Footer Placeholder 3">
            <a:extLst>
              <a:ext uri="{FF2B5EF4-FFF2-40B4-BE49-F238E27FC236}">
                <a16:creationId xmlns:a16="http://schemas.microsoft.com/office/drawing/2014/main" id="{29801C68-2EDB-4CA0-899D-8CC912B1EBD9}"/>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860E14C-14A5-4FF1-8709-639949213C00}"/>
              </a:ext>
            </a:extLst>
          </p:cNvPr>
          <p:cNvSpPr>
            <a:spLocks noGrp="1"/>
          </p:cNvSpPr>
          <p:nvPr>
            <p:ph type="sldNum" sz="quarter" idx="12"/>
          </p:nvPr>
        </p:nvSpPr>
        <p:spPr/>
        <p:txBody>
          <a:bodyPr/>
          <a:lstStyle>
            <a:lvl1pPr>
              <a:defRPr/>
            </a:lvl1pPr>
          </a:lstStyle>
          <a:p>
            <a:fld id="{A9256016-5AA9-454D-A07C-2BB8B0CFA1C8}"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4058105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A53515-CEB6-4679-A47F-5EEF39B89F20}"/>
              </a:ext>
            </a:extLst>
          </p:cNvPr>
          <p:cNvSpPr>
            <a:spLocks noGrp="1"/>
          </p:cNvSpPr>
          <p:nvPr>
            <p:ph type="dt" sz="half" idx="10"/>
          </p:nvPr>
        </p:nvSpPr>
        <p:spPr/>
        <p:txBody>
          <a:bodyPr/>
          <a:lstStyle>
            <a:lvl1pPr>
              <a:defRPr/>
            </a:lvl1pPr>
          </a:lstStyle>
          <a:p>
            <a:fld id="{CC447647-6FB1-4060-B829-F17246812EC7}" type="datetime1">
              <a:rPr lang="en-US" altLang="en-US"/>
              <a:pPr/>
              <a:t>9/21/2018</a:t>
            </a:fld>
            <a:endParaRPr lang="en-US" altLang="en-US" sz="1800">
              <a:solidFill>
                <a:schemeClr val="tx1"/>
              </a:solidFill>
            </a:endParaRPr>
          </a:p>
        </p:txBody>
      </p:sp>
      <p:sp>
        <p:nvSpPr>
          <p:cNvPr id="3" name="Footer Placeholder 2">
            <a:extLst>
              <a:ext uri="{FF2B5EF4-FFF2-40B4-BE49-F238E27FC236}">
                <a16:creationId xmlns:a16="http://schemas.microsoft.com/office/drawing/2014/main" id="{C574D3F5-F755-4FEC-8EEE-6AFCA0A8A21F}"/>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EDB0482C-4F1F-470D-92FB-9AFEC80B792D}"/>
              </a:ext>
            </a:extLst>
          </p:cNvPr>
          <p:cNvSpPr>
            <a:spLocks noGrp="1"/>
          </p:cNvSpPr>
          <p:nvPr>
            <p:ph type="sldNum" sz="quarter" idx="12"/>
          </p:nvPr>
        </p:nvSpPr>
        <p:spPr/>
        <p:txBody>
          <a:bodyPr/>
          <a:lstStyle>
            <a:lvl1pPr>
              <a:defRPr/>
            </a:lvl1pPr>
          </a:lstStyle>
          <a:p>
            <a:fld id="{D3D8CB6A-D477-43CB-9581-B41582E33275}"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131302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922E1-CE17-4711-A807-E0E14D21EEBF}"/>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257CBD-8B3F-40A9-88A9-51999D463BE0}"/>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9B4CF9-CEF9-4027-A036-B01FA15FC3EE}"/>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4DC4EF-0D8D-4D63-B6F3-26C47E0E0814}"/>
              </a:ext>
            </a:extLst>
          </p:cNvPr>
          <p:cNvSpPr>
            <a:spLocks noGrp="1"/>
          </p:cNvSpPr>
          <p:nvPr>
            <p:ph type="dt" sz="half" idx="10"/>
          </p:nvPr>
        </p:nvSpPr>
        <p:spPr/>
        <p:txBody>
          <a:bodyPr/>
          <a:lstStyle>
            <a:lvl1pPr>
              <a:defRPr/>
            </a:lvl1pPr>
          </a:lstStyle>
          <a:p>
            <a:fld id="{CC447647-6FB1-4060-B829-F17246812EC7}" type="datetime1">
              <a:rPr lang="en-US" altLang="en-US"/>
              <a:pPr/>
              <a:t>9/21/2018</a:t>
            </a:fld>
            <a:endParaRPr lang="en-US" altLang="en-US" sz="1800">
              <a:solidFill>
                <a:schemeClr val="tx1"/>
              </a:solidFill>
            </a:endParaRPr>
          </a:p>
        </p:txBody>
      </p:sp>
      <p:sp>
        <p:nvSpPr>
          <p:cNvPr id="6" name="Footer Placeholder 5">
            <a:extLst>
              <a:ext uri="{FF2B5EF4-FFF2-40B4-BE49-F238E27FC236}">
                <a16:creationId xmlns:a16="http://schemas.microsoft.com/office/drawing/2014/main" id="{07BBE9C3-B899-41DD-A729-CFBDBAC530C8}"/>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1E41C07-5089-48F1-AA7A-D7D3E3A88D5A}"/>
              </a:ext>
            </a:extLst>
          </p:cNvPr>
          <p:cNvSpPr>
            <a:spLocks noGrp="1"/>
          </p:cNvSpPr>
          <p:nvPr>
            <p:ph type="sldNum" sz="quarter" idx="12"/>
          </p:nvPr>
        </p:nvSpPr>
        <p:spPr/>
        <p:txBody>
          <a:bodyPr/>
          <a:lstStyle>
            <a:lvl1pPr>
              <a:defRPr/>
            </a:lvl1pPr>
          </a:lstStyle>
          <a:p>
            <a:fld id="{B65A9955-7A65-4D53-A215-B7DB641271A4}"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2270056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0CA69-FEEE-4CD3-A4D5-D1CBE0C590B0}"/>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B54679-FB62-400C-9A1C-D7D87CA27ED5}"/>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10AC82-13A5-431D-B648-EBD7B37EAD2D}"/>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4EA04D-3F35-430F-B107-2805E36EFB4E}"/>
              </a:ext>
            </a:extLst>
          </p:cNvPr>
          <p:cNvSpPr>
            <a:spLocks noGrp="1"/>
          </p:cNvSpPr>
          <p:nvPr>
            <p:ph type="dt" sz="half" idx="10"/>
          </p:nvPr>
        </p:nvSpPr>
        <p:spPr/>
        <p:txBody>
          <a:bodyPr/>
          <a:lstStyle>
            <a:lvl1pPr>
              <a:defRPr/>
            </a:lvl1pPr>
          </a:lstStyle>
          <a:p>
            <a:fld id="{CC447647-6FB1-4060-B829-F17246812EC7}" type="datetime1">
              <a:rPr lang="en-US" altLang="en-US"/>
              <a:pPr/>
              <a:t>9/21/2018</a:t>
            </a:fld>
            <a:endParaRPr lang="en-US" altLang="en-US" sz="1800">
              <a:solidFill>
                <a:schemeClr val="tx1"/>
              </a:solidFill>
            </a:endParaRPr>
          </a:p>
        </p:txBody>
      </p:sp>
      <p:sp>
        <p:nvSpPr>
          <p:cNvPr id="6" name="Footer Placeholder 5">
            <a:extLst>
              <a:ext uri="{FF2B5EF4-FFF2-40B4-BE49-F238E27FC236}">
                <a16:creationId xmlns:a16="http://schemas.microsoft.com/office/drawing/2014/main" id="{C60CC48D-5B7B-4F9B-B649-49A0E5039C9C}"/>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46C7E24-A732-4C71-BC51-44F8EE65BEB7}"/>
              </a:ext>
            </a:extLst>
          </p:cNvPr>
          <p:cNvSpPr>
            <a:spLocks noGrp="1"/>
          </p:cNvSpPr>
          <p:nvPr>
            <p:ph type="sldNum" sz="quarter" idx="12"/>
          </p:nvPr>
        </p:nvSpPr>
        <p:spPr/>
        <p:txBody>
          <a:bodyPr/>
          <a:lstStyle>
            <a:lvl1pPr>
              <a:defRPr/>
            </a:lvl1pPr>
          </a:lstStyle>
          <a:p>
            <a:fld id="{F535966F-0D36-408E-B761-45020C2E6A29}"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1950229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6" Type="http://schemas.openxmlformats.org/officeDocument/2006/relationships/image" Target="../media/image3.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B1B17AB-9F7E-435D-A339-8998253D33C9}"/>
              </a:ext>
            </a:extLst>
          </p:cNvPr>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sym typeface="Calibri" panose="020F0502020204030204" pitchFamily="34" charset="0"/>
              </a:rPr>
              <a:t>Click to edit Master title style</a:t>
            </a:r>
          </a:p>
        </p:txBody>
      </p:sp>
      <p:sp>
        <p:nvSpPr>
          <p:cNvPr id="1027" name="Text Placeholder 2">
            <a:extLst>
              <a:ext uri="{FF2B5EF4-FFF2-40B4-BE49-F238E27FC236}">
                <a16:creationId xmlns:a16="http://schemas.microsoft.com/office/drawing/2014/main" id="{22BF253C-59B3-48E6-83F1-D3C97B5C1362}"/>
              </a:ext>
            </a:extLst>
          </p:cNvPr>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sym typeface="Calibri" panose="020F0502020204030204" pitchFamily="34" charset="0"/>
              </a:rPr>
              <a:t>Click to edit Master text styles</a:t>
            </a:r>
          </a:p>
          <a:p>
            <a:pPr lvl="1"/>
            <a:r>
              <a:rPr lang="en-US" altLang="zh-CN">
                <a:sym typeface="Calibri" panose="020F0502020204030204" pitchFamily="34" charset="0"/>
              </a:rPr>
              <a:t>Second level</a:t>
            </a:r>
          </a:p>
          <a:p>
            <a:pPr lvl="2"/>
            <a:r>
              <a:rPr lang="en-US" altLang="zh-CN">
                <a:sym typeface="Calibri" panose="020F0502020204030204" pitchFamily="34" charset="0"/>
              </a:rPr>
              <a:t>Third level</a:t>
            </a:r>
          </a:p>
          <a:p>
            <a:pPr lvl="3"/>
            <a:r>
              <a:rPr lang="en-US" altLang="zh-CN">
                <a:sym typeface="Calibri" panose="020F0502020204030204" pitchFamily="34" charset="0"/>
              </a:rPr>
              <a:t>Fourth level</a:t>
            </a:r>
          </a:p>
          <a:p>
            <a:pPr lvl="4"/>
            <a:r>
              <a:rPr lang="en-US" altLang="zh-CN">
                <a:sym typeface="Calibri" panose="020F0502020204030204" pitchFamily="34" charset="0"/>
              </a:rPr>
              <a:t>Fifth level</a:t>
            </a:r>
          </a:p>
        </p:txBody>
      </p:sp>
      <p:sp>
        <p:nvSpPr>
          <p:cNvPr id="1028" name="Date Placeholder 3">
            <a:extLst>
              <a:ext uri="{FF2B5EF4-FFF2-40B4-BE49-F238E27FC236}">
                <a16:creationId xmlns:a16="http://schemas.microsoft.com/office/drawing/2014/main" id="{196537FF-91F9-4D84-98C6-DABD2BB58D62}"/>
              </a:ext>
            </a:extLst>
          </p:cNvPr>
          <p:cNvSpPr>
            <a:spLocks noGrp="1" noChangeArrowheads="1"/>
          </p:cNvSpPr>
          <p:nvPr>
            <p:ph type="dt" sz="half" idx="2"/>
          </p:nvPr>
        </p:nvSpPr>
        <p:spPr bwMode="auto">
          <a:xfrm>
            <a:off x="457200" y="4767263"/>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CC447647-6FB1-4060-B829-F17246812EC7}" type="datetime1">
              <a:rPr lang="en-US" altLang="en-US"/>
              <a:pPr/>
              <a:t>9/21/2018</a:t>
            </a:fld>
            <a:endParaRPr lang="en-US" altLang="en-US" sz="1800">
              <a:solidFill>
                <a:schemeClr val="tx1"/>
              </a:solidFill>
            </a:endParaRPr>
          </a:p>
        </p:txBody>
      </p:sp>
      <p:sp>
        <p:nvSpPr>
          <p:cNvPr id="1029" name="Footer Placeholder 4">
            <a:extLst>
              <a:ext uri="{FF2B5EF4-FFF2-40B4-BE49-F238E27FC236}">
                <a16:creationId xmlns:a16="http://schemas.microsoft.com/office/drawing/2014/main" id="{525622E8-DA21-4555-AEE6-14BF8D86A0C4}"/>
              </a:ext>
            </a:extLst>
          </p:cNvPr>
          <p:cNvSpPr>
            <a:spLocks noGrp="1" noChangeArrowheads="1"/>
          </p:cNvSpPr>
          <p:nvPr>
            <p:ph type="ftr" sz="quarter" idx="3"/>
          </p:nvPr>
        </p:nvSpPr>
        <p:spPr bwMode="auto">
          <a:xfrm>
            <a:off x="3124200" y="4767263"/>
            <a:ext cx="2895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endParaRPr lang="en-US" altLang="en-US"/>
          </a:p>
        </p:txBody>
      </p:sp>
      <p:sp>
        <p:nvSpPr>
          <p:cNvPr id="1030" name="Slide Number Placeholder 5">
            <a:extLst>
              <a:ext uri="{FF2B5EF4-FFF2-40B4-BE49-F238E27FC236}">
                <a16:creationId xmlns:a16="http://schemas.microsoft.com/office/drawing/2014/main" id="{7ED38169-B86B-4B1E-B72F-5D750DA32AC4}"/>
              </a:ext>
            </a:extLst>
          </p:cNvPr>
          <p:cNvSpPr>
            <a:spLocks noGrp="1" noChangeArrowheads="1"/>
          </p:cNvSpPr>
          <p:nvPr>
            <p:ph type="sldNum" sz="quarter" idx="4"/>
          </p:nvPr>
        </p:nvSpPr>
        <p:spPr bwMode="auto">
          <a:xfrm>
            <a:off x="6553200" y="4767263"/>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AD33D23-E736-40EC-9D3E-79414C210BF3}" type="slidenum">
              <a:rPr lang="en-US" altLang="en-US"/>
              <a:pPr/>
              <a:t>‹#›</a:t>
            </a:fld>
            <a:endParaRPr lang="en-US"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97" r:id="rId12"/>
  </p:sldLayoutIdLst>
  <p:hf sldNum="0" hdr="0" ftr="0"/>
  <p:txStyles>
    <p:title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6">
            <a:extLst>
              <a:ext uri="{FF2B5EF4-FFF2-40B4-BE49-F238E27FC236}">
                <a16:creationId xmlns:a16="http://schemas.microsoft.com/office/drawing/2014/main" id="{1BB7779C-C25C-4967-AA02-FB7F79EE673E}"/>
              </a:ext>
            </a:extLst>
          </p:cNvPr>
          <p:cNvSpPr>
            <a:spLocks noChangeArrowheads="1"/>
          </p:cNvSpPr>
          <p:nvPr/>
        </p:nvSpPr>
        <p:spPr bwMode="auto">
          <a:xfrm>
            <a:off x="-15875" y="0"/>
            <a:ext cx="9140825" cy="5143500"/>
          </a:xfrm>
          <a:prstGeom prst="rect">
            <a:avLst/>
          </a:prstGeom>
          <a:gradFill rotWithShape="1">
            <a:gsLst>
              <a:gs pos="0">
                <a:srgbClr val="7F7F7F"/>
              </a:gs>
              <a:gs pos="46999">
                <a:srgbClr val="BDD5FF"/>
              </a:gs>
              <a:gs pos="100000">
                <a:srgbClr val="E5EEFF"/>
              </a:gs>
            </a:gsLst>
            <a:lin ang="5400000" scaled="1"/>
          </a:gradFill>
          <a:ln w="9525" cap="flat" cmpd="sng">
            <a:solidFill>
              <a:schemeClr val="accent1"/>
            </a:solidFill>
            <a:miter lim="800000"/>
            <a:headEnd/>
            <a:tailEnd/>
          </a:ln>
        </p:spPr>
        <p:txBody>
          <a:bodyPr anchor="ctr"/>
          <a:lstStyle/>
          <a:p>
            <a:pPr algn="ctr"/>
            <a:endParaRPr lang="en-US" altLang="en-US">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E76AFF0D-F2F9-466D-8ECA-B9B842BFFDED}"/>
              </a:ext>
            </a:extLst>
          </p:cNvPr>
          <p:cNvSpPr>
            <a:spLocks noChangeArrowheads="1"/>
          </p:cNvSpPr>
          <p:nvPr/>
        </p:nvSpPr>
        <p:spPr bwMode="auto">
          <a:xfrm>
            <a:off x="685800" y="2295525"/>
            <a:ext cx="77724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r>
              <a:rPr lang="en-US" altLang="en-US" sz="3200" b="1" i="1">
                <a:solidFill>
                  <a:srgbClr val="FF82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Thank You</a:t>
            </a:r>
            <a:endParaRPr lang="en-US" altLang="en-US"/>
          </a:p>
        </p:txBody>
      </p:sp>
      <p:pic>
        <p:nvPicPr>
          <p:cNvPr id="3075" name="Picture 59">
            <a:extLst>
              <a:ext uri="{FF2B5EF4-FFF2-40B4-BE49-F238E27FC236}">
                <a16:creationId xmlns:a16="http://schemas.microsoft.com/office/drawing/2014/main" id="{AF82B14B-4032-4C3C-8AA8-DDE0A62C1A2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8588" y="4643438"/>
            <a:ext cx="1143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3076" name="Picture 60">
            <a:extLst>
              <a:ext uri="{FF2B5EF4-FFF2-40B4-BE49-F238E27FC236}">
                <a16:creationId xmlns:a16="http://schemas.microsoft.com/office/drawing/2014/main" id="{1837F7BC-4171-4CA2-96AC-559A6439A8D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5070475"/>
            <a:ext cx="145256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3077" name="Picture 61">
            <a:extLst>
              <a:ext uri="{FF2B5EF4-FFF2-40B4-BE49-F238E27FC236}">
                <a16:creationId xmlns:a16="http://schemas.microsoft.com/office/drawing/2014/main" id="{92705620-AECC-4033-B684-C84986BDE29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71600" y="4918075"/>
            <a:ext cx="777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3078" name="Rectangle 62">
            <a:extLst>
              <a:ext uri="{FF2B5EF4-FFF2-40B4-BE49-F238E27FC236}">
                <a16:creationId xmlns:a16="http://schemas.microsoft.com/office/drawing/2014/main" id="{F3DAE0DF-D196-4CD7-8171-839D4A61E85A}"/>
              </a:ext>
            </a:extLst>
          </p:cNvPr>
          <p:cNvSpPr>
            <a:spLocks noChangeArrowheads="1"/>
          </p:cNvSpPr>
          <p:nvPr/>
        </p:nvSpPr>
        <p:spPr bwMode="auto">
          <a:xfrm>
            <a:off x="1371600" y="4913313"/>
            <a:ext cx="7543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r>
              <a:rPr lang="en-US" altLang="en-US" sz="800">
                <a:solidFill>
                  <a:schemeClr val="bg1"/>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US  |  INDIA   |  CANADA  |   UK   |   AUSTRALIA   |  www.cigniti.com  |  Unsolicited Distribution is Restricted. Copyright © 2014, Cigniti Technologies</a:t>
            </a:r>
            <a:endParaRPr lang="en-US" altLang="en-US"/>
          </a:p>
        </p:txBody>
      </p:sp>
      <p:sp>
        <p:nvSpPr>
          <p:cNvPr id="3079" name="Slide Number Placeholder 5">
            <a:extLst>
              <a:ext uri="{FF2B5EF4-FFF2-40B4-BE49-F238E27FC236}">
                <a16:creationId xmlns:a16="http://schemas.microsoft.com/office/drawing/2014/main" id="{F043A2DC-9676-49D8-ABFF-DDFE492A97D4}"/>
              </a:ext>
            </a:extLst>
          </p:cNvPr>
          <p:cNvSpPr>
            <a:spLocks noGrp="1" noChangeArrowheads="1"/>
          </p:cNvSpPr>
          <p:nvPr>
            <p:ph type="sldNum" sz="quarter" idx="4"/>
          </p:nvPr>
        </p:nvSpPr>
        <p:spPr bwMode="auto">
          <a:xfrm>
            <a:off x="8763000" y="4857750"/>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900">
                <a:solidFill>
                  <a:schemeClr val="bg1"/>
                </a:solidFill>
                <a:sym typeface="Arial" panose="020B0604020202020204" pitchFamily="34" charset="0"/>
              </a:defRPr>
            </a:lvl1pPr>
          </a:lstStyle>
          <a:p>
            <a:fld id="{52A65AF1-A126-4355-9C63-2B3E8B30C367}" type="slidenum">
              <a:rPr lang="en-US" altLang="en-US"/>
              <a:pPr/>
              <a:t>‹#›</a:t>
            </a:fld>
            <a:endParaRPr lang="en-US" altLang="en-US" sz="1800">
              <a:solidFill>
                <a:schemeClr val="tx1"/>
              </a:solidFill>
            </a:endParaRPr>
          </a:p>
        </p:txBody>
      </p:sp>
      <p:sp>
        <p:nvSpPr>
          <p:cNvPr id="3080" name="Slide Number Placeholder 5">
            <a:extLst>
              <a:ext uri="{FF2B5EF4-FFF2-40B4-BE49-F238E27FC236}">
                <a16:creationId xmlns:a16="http://schemas.microsoft.com/office/drawing/2014/main" id="{A358DD4A-0FC3-48FC-A1D3-005AE413AD5A}"/>
              </a:ext>
            </a:extLst>
          </p:cNvPr>
          <p:cNvSpPr>
            <a:spLocks noChangeArrowheads="1"/>
          </p:cNvSpPr>
          <p:nvPr/>
        </p:nvSpPr>
        <p:spPr bwMode="auto">
          <a:xfrm>
            <a:off x="8763000" y="4857750"/>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a:fld id="{DEC4295F-2005-4199-9E5F-260650381413}" type="slidenum">
              <a:rPr lang="en-US" altLang="en-US" sz="900" b="1" i="1">
                <a:solidFill>
                  <a:schemeClr val="bg1"/>
                </a:solidFill>
                <a:ea typeface="Calibri" panose="020F0502020204030204" pitchFamily="34" charset="0"/>
                <a:cs typeface="Calibri" panose="020F0502020204030204" pitchFamily="34" charset="0"/>
                <a:sym typeface="Arial" panose="020B0604020202020204" pitchFamily="34" charset="0"/>
              </a:rPr>
              <a:pPr algn="r"/>
              <a:t>‹#›</a:t>
            </a:fld>
            <a:endParaRPr lang="en-US" alt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8" r:id="rId12"/>
  </p:sldLayoutIdLst>
  <p:txStyles>
    <p:title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hyperlink" Target="http://jasmine.github.io/"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08A0C6EE-DD56-487F-9E05-BF3C92E8C7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914400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2">
            <a:extLst>
              <a:ext uri="{FF2B5EF4-FFF2-40B4-BE49-F238E27FC236}">
                <a16:creationId xmlns:a16="http://schemas.microsoft.com/office/drawing/2014/main" id="{111FFC8B-47A6-493E-8053-0D0F9F5932F4}"/>
              </a:ext>
            </a:extLst>
          </p:cNvPr>
          <p:cNvSpPr>
            <a:spLocks noChangeArrowheads="1"/>
          </p:cNvSpPr>
          <p:nvPr/>
        </p:nvSpPr>
        <p:spPr bwMode="auto">
          <a:xfrm>
            <a:off x="0" y="5010150"/>
            <a:ext cx="9144000" cy="152400"/>
          </a:xfrm>
          <a:prstGeom prst="rect">
            <a:avLst/>
          </a:prstGeom>
          <a:solidFill>
            <a:srgbClr val="004B87"/>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wrap="none" anchor="ctr"/>
          <a:lstStyle/>
          <a:p>
            <a:endParaRPr lang="en-US" altLang="en-US" sz="800">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5124" name="Content Placeholder 2">
            <a:extLst>
              <a:ext uri="{FF2B5EF4-FFF2-40B4-BE49-F238E27FC236}">
                <a16:creationId xmlns:a16="http://schemas.microsoft.com/office/drawing/2014/main" id="{7B0630A4-F756-460D-A4C0-DF5A75BA9DF3}"/>
              </a:ext>
            </a:extLst>
          </p:cNvPr>
          <p:cNvSpPr>
            <a:spLocks noChangeArrowheads="1"/>
          </p:cNvSpPr>
          <p:nvPr/>
        </p:nvSpPr>
        <p:spPr bwMode="auto">
          <a:xfrm>
            <a:off x="100013" y="819150"/>
            <a:ext cx="3709987"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a:lstStyle/>
          <a:p>
            <a:endParaRPr lang="en-US" altLang="en-US" sz="2000">
              <a:solidFill>
                <a:srgbClr val="004B87"/>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5125" name="Rectangle 9">
            <a:extLst>
              <a:ext uri="{FF2B5EF4-FFF2-40B4-BE49-F238E27FC236}">
                <a16:creationId xmlns:a16="http://schemas.microsoft.com/office/drawing/2014/main" id="{F2183612-7A65-41FC-8216-84E55D7D7AF4}"/>
              </a:ext>
            </a:extLst>
          </p:cNvPr>
          <p:cNvSpPr>
            <a:spLocks noChangeArrowheads="1"/>
          </p:cNvSpPr>
          <p:nvPr/>
        </p:nvSpPr>
        <p:spPr bwMode="auto">
          <a:xfrm>
            <a:off x="0" y="3267075"/>
            <a:ext cx="9153525" cy="1895475"/>
          </a:xfrm>
          <a:prstGeom prst="rect">
            <a:avLst/>
          </a:prstGeom>
          <a:solidFill>
            <a:srgbClr val="FFFFFF">
              <a:alpha val="68999"/>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5126" name="Rectangle 10">
            <a:extLst>
              <a:ext uri="{FF2B5EF4-FFF2-40B4-BE49-F238E27FC236}">
                <a16:creationId xmlns:a16="http://schemas.microsoft.com/office/drawing/2014/main" id="{CF4EC069-9C9D-4F4D-B473-7234672B944B}"/>
              </a:ext>
            </a:extLst>
          </p:cNvPr>
          <p:cNvSpPr>
            <a:spLocks noChangeArrowheads="1"/>
          </p:cNvSpPr>
          <p:nvPr/>
        </p:nvSpPr>
        <p:spPr bwMode="auto">
          <a:xfrm>
            <a:off x="0" y="3486150"/>
            <a:ext cx="9153525" cy="1514475"/>
          </a:xfrm>
          <a:prstGeom prst="rect">
            <a:avLst/>
          </a:prstGeom>
          <a:solidFill>
            <a:srgbClr val="FFFFFF">
              <a:alpha val="68999"/>
            </a:srgb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5127" name="Rectangle 13">
            <a:extLst>
              <a:ext uri="{FF2B5EF4-FFF2-40B4-BE49-F238E27FC236}">
                <a16:creationId xmlns:a16="http://schemas.microsoft.com/office/drawing/2014/main" id="{95CD13B9-1EBE-4C0C-8AE1-69C19D2D1DE0}"/>
              </a:ext>
            </a:extLst>
          </p:cNvPr>
          <p:cNvSpPr>
            <a:spLocks noChangeArrowheads="1"/>
          </p:cNvSpPr>
          <p:nvPr/>
        </p:nvSpPr>
        <p:spPr bwMode="auto">
          <a:xfrm>
            <a:off x="7391400" y="57150"/>
            <a:ext cx="1600200" cy="685800"/>
          </a:xfrm>
          <a:prstGeom prst="rect">
            <a:avLst/>
          </a:prstGeom>
          <a:solidFill>
            <a:srgbClr val="FFFFFF"/>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pic>
        <p:nvPicPr>
          <p:cNvPr id="5128" name="Picture 9">
            <a:extLst>
              <a:ext uri="{FF2B5EF4-FFF2-40B4-BE49-F238E27FC236}">
                <a16:creationId xmlns:a16="http://schemas.microsoft.com/office/drawing/2014/main" id="{E512E6C0-0B54-4A28-AE0C-1F51A09A9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1738" y="155575"/>
            <a:ext cx="136366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5129" name="TextBox 15">
            <a:extLst>
              <a:ext uri="{FF2B5EF4-FFF2-40B4-BE49-F238E27FC236}">
                <a16:creationId xmlns:a16="http://schemas.microsoft.com/office/drawing/2014/main" id="{DE5819FA-AC37-40CA-8FD4-4003FA708ACF}"/>
              </a:ext>
            </a:extLst>
          </p:cNvPr>
          <p:cNvSpPr>
            <a:spLocks noChangeArrowheads="1"/>
          </p:cNvSpPr>
          <p:nvPr/>
        </p:nvSpPr>
        <p:spPr bwMode="auto">
          <a:xfrm>
            <a:off x="171450" y="211138"/>
            <a:ext cx="3825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solidFill>
                  <a:srgbClr val="D8D8D8"/>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SOFTWARE QUALITY | ASSURED</a:t>
            </a:r>
            <a:endParaRPr lang="en-US" altLang="zh-CN"/>
          </a:p>
        </p:txBody>
      </p:sp>
      <p:sp>
        <p:nvSpPr>
          <p:cNvPr id="5130" name="Title 1">
            <a:extLst>
              <a:ext uri="{FF2B5EF4-FFF2-40B4-BE49-F238E27FC236}">
                <a16:creationId xmlns:a16="http://schemas.microsoft.com/office/drawing/2014/main" id="{D87D07EB-0405-4B02-A7C5-FCE263EF2535}"/>
              </a:ext>
            </a:extLst>
          </p:cNvPr>
          <p:cNvSpPr>
            <a:spLocks noGrp="1" noChangeArrowheads="1"/>
          </p:cNvSpPr>
          <p:nvPr>
            <p:ph type="ctrTitle" idx="4294967295"/>
          </p:nvPr>
        </p:nvSpPr>
        <p:spPr>
          <a:xfrm>
            <a:off x="742950" y="3500438"/>
            <a:ext cx="7772400" cy="1101725"/>
          </a:xfrm>
          <a:ln/>
        </p:spPr>
        <p:txBody>
          <a:bodyPr/>
          <a:lstStyle/>
          <a:p>
            <a:pPr marL="0" indent="0"/>
            <a:r>
              <a:rPr lang="en-US" altLang="zh-CN" sz="2800" b="1" dirty="0">
                <a:solidFill>
                  <a:srgbClr val="7030A0"/>
                </a:solidFill>
                <a:ea typeface="+mj-lt"/>
                <a:cs typeface="+mj-lt"/>
              </a:rPr>
              <a:t>Jasmine Framework for Java Script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traight Connector 12">
            <a:extLst>
              <a:ext uri="{FF2B5EF4-FFF2-40B4-BE49-F238E27FC236}">
                <a16:creationId xmlns:a16="http://schemas.microsoft.com/office/drawing/2014/main" id="{458D85D1-A951-4A28-A3E1-DBE89CCF8ED2}"/>
              </a:ext>
            </a:extLst>
          </p:cNvPr>
          <p:cNvSpPr>
            <a:spLocks noChangeShapeType="1"/>
          </p:cNvSpPr>
          <p:nvPr/>
        </p:nvSpPr>
        <p:spPr bwMode="auto">
          <a:xfrm flipV="1">
            <a:off x="-7938" y="390525"/>
            <a:ext cx="9151938" cy="206375"/>
          </a:xfrm>
          <a:prstGeom prst="bentConnector3">
            <a:avLst>
              <a:gd name="adj1" fmla="val 96856"/>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47" name="Oval 7">
            <a:extLst>
              <a:ext uri="{FF2B5EF4-FFF2-40B4-BE49-F238E27FC236}">
                <a16:creationId xmlns:a16="http://schemas.microsoft.com/office/drawing/2014/main" id="{468DC33E-436C-49E4-BB66-E3BCEE23BF03}"/>
              </a:ext>
            </a:extLst>
          </p:cNvPr>
          <p:cNvSpPr>
            <a:spLocks noChangeArrowheads="1"/>
          </p:cNvSpPr>
          <p:nvPr/>
        </p:nvSpPr>
        <p:spPr bwMode="auto">
          <a:xfrm>
            <a:off x="8753475" y="466725"/>
            <a:ext cx="219075" cy="21907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148" name="Oval 8">
            <a:extLst>
              <a:ext uri="{FF2B5EF4-FFF2-40B4-BE49-F238E27FC236}">
                <a16:creationId xmlns:a16="http://schemas.microsoft.com/office/drawing/2014/main" id="{8398B1E5-5B2F-4F7C-B11E-D58B56CDB4DB}"/>
              </a:ext>
            </a:extLst>
          </p:cNvPr>
          <p:cNvSpPr>
            <a:spLocks noChangeArrowheads="1"/>
          </p:cNvSpPr>
          <p:nvPr/>
        </p:nvSpPr>
        <p:spPr bwMode="auto">
          <a:xfrm>
            <a:off x="9010650" y="342900"/>
            <a:ext cx="123825" cy="12382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pic>
        <p:nvPicPr>
          <p:cNvPr id="6149" name="Picture 11">
            <a:extLst>
              <a:ext uri="{FF2B5EF4-FFF2-40B4-BE49-F238E27FC236}">
                <a16:creationId xmlns:a16="http://schemas.microsoft.com/office/drawing/2014/main" id="{D1A51C8F-F196-42F9-B40A-9256198E9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4643438"/>
            <a:ext cx="1143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0" name="Picture 12">
            <a:extLst>
              <a:ext uri="{FF2B5EF4-FFF2-40B4-BE49-F238E27FC236}">
                <a16:creationId xmlns:a16="http://schemas.microsoft.com/office/drawing/2014/main" id="{7BCC883E-905C-4BA9-BE2E-F8C560E55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70475"/>
            <a:ext cx="145256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1" name="Picture 13">
            <a:extLst>
              <a:ext uri="{FF2B5EF4-FFF2-40B4-BE49-F238E27FC236}">
                <a16:creationId xmlns:a16="http://schemas.microsoft.com/office/drawing/2014/main" id="{5EEE3648-6FE4-4DE4-A099-1398240A5F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918075"/>
            <a:ext cx="777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6152" name="Rectangle 14">
            <a:extLst>
              <a:ext uri="{FF2B5EF4-FFF2-40B4-BE49-F238E27FC236}">
                <a16:creationId xmlns:a16="http://schemas.microsoft.com/office/drawing/2014/main" id="{86D37E94-EF13-4D19-84ED-BA90556B94AE}"/>
              </a:ext>
            </a:extLst>
          </p:cNvPr>
          <p:cNvSpPr>
            <a:spLocks noChangeArrowheads="1"/>
          </p:cNvSpPr>
          <p:nvPr/>
        </p:nvSpPr>
        <p:spPr bwMode="auto">
          <a:xfrm>
            <a:off x="1371600" y="4913313"/>
            <a:ext cx="7543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800">
                <a:solidFill>
                  <a:schemeClr val="bg1"/>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US  |  INDIA   |  CANADA  |   UK   |   AUSTRALIA   |  www.cigniti.com  |  Unsolicited Distribution is Restricted. Copyright © 2014, Cigniti Technologies</a:t>
            </a:r>
            <a:endParaRPr lang="en-US" altLang="zh-CN"/>
          </a:p>
        </p:txBody>
      </p:sp>
      <p:sp>
        <p:nvSpPr>
          <p:cNvPr id="6153" name="Slide Number Placeholder 5">
            <a:extLst>
              <a:ext uri="{FF2B5EF4-FFF2-40B4-BE49-F238E27FC236}">
                <a16:creationId xmlns:a16="http://schemas.microsoft.com/office/drawing/2014/main" id="{3417F113-610C-4109-A173-AC512F4CACA9}"/>
              </a:ext>
            </a:extLst>
          </p:cNvPr>
          <p:cNvSpPr>
            <a:spLocks noChangeArrowheads="1"/>
          </p:cNvSpPr>
          <p:nvPr/>
        </p:nvSpPr>
        <p:spPr bwMode="auto">
          <a:xfrm>
            <a:off x="8763000" y="4857750"/>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900" b="1" i="1">
                <a:solidFill>
                  <a:schemeClr val="bg1"/>
                </a:solidFill>
                <a:ea typeface="Calibri" panose="020F0502020204030204" pitchFamily="34" charset="0"/>
                <a:cs typeface="Calibri" panose="020F0502020204030204" pitchFamily="34" charset="0"/>
                <a:sym typeface="Arial" panose="020B0604020202020204" pitchFamily="34" charset="0"/>
              </a:rPr>
              <a:t>*</a:t>
            </a:r>
            <a:endParaRPr lang="en-US" altLang="zh-CN"/>
          </a:p>
        </p:txBody>
      </p:sp>
      <p:sp>
        <p:nvSpPr>
          <p:cNvPr id="6154" name="Title 8">
            <a:extLst>
              <a:ext uri="{FF2B5EF4-FFF2-40B4-BE49-F238E27FC236}">
                <a16:creationId xmlns:a16="http://schemas.microsoft.com/office/drawing/2014/main" id="{5A326F41-47FC-404E-8BA4-3398AE0F2A3C}"/>
              </a:ext>
            </a:extLst>
          </p:cNvPr>
          <p:cNvSpPr>
            <a:spLocks noGrp="1" noChangeArrowheads="1"/>
          </p:cNvSpPr>
          <p:nvPr>
            <p:ph type="title" idx="4294967295"/>
          </p:nvPr>
        </p:nvSpPr>
        <p:spPr>
          <a:xfrm>
            <a:off x="152400" y="0"/>
            <a:ext cx="8229600" cy="609600"/>
          </a:xfrm>
          <a:ln/>
        </p:spPr>
        <p:txBody>
          <a:bodyPr/>
          <a:lstStyle/>
          <a:p>
            <a:pPr algn="l"/>
            <a:r>
              <a:rPr lang="en-US" altLang="zh-CN" sz="2400" dirty="0">
                <a:solidFill>
                  <a:srgbClr val="FF8200"/>
                </a:solidFill>
              </a:rPr>
              <a:t>Jasmine - writing Test &amp; Execution</a:t>
            </a:r>
            <a:endParaRPr lang="en-US" altLang="zh-CN" sz="2400" dirty="0">
              <a:solidFill>
                <a:srgbClr val="FF8200"/>
              </a:solidFill>
              <a:cs typeface="Calibri"/>
            </a:endParaRPr>
          </a:p>
        </p:txBody>
      </p:sp>
      <p:sp>
        <p:nvSpPr>
          <p:cNvPr id="6155" name="Content Placeholder 9">
            <a:extLst>
              <a:ext uri="{FF2B5EF4-FFF2-40B4-BE49-F238E27FC236}">
                <a16:creationId xmlns:a16="http://schemas.microsoft.com/office/drawing/2014/main" id="{7AB38922-37E5-4660-B3A9-83EF5E8E78EF}"/>
              </a:ext>
            </a:extLst>
          </p:cNvPr>
          <p:cNvSpPr>
            <a:spLocks noGrp="1" noChangeArrowheads="1"/>
          </p:cNvSpPr>
          <p:nvPr>
            <p:ph idx="4294967295"/>
          </p:nvPr>
        </p:nvSpPr>
        <p:spPr bwMode="auto">
          <a:xfrm>
            <a:off x="209550" y="590550"/>
            <a:ext cx="8229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E56E14"/>
              </a:buClr>
              <a:buSzPct val="100000"/>
              <a:buFont typeface="Calibri" panose="020F050202020403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dirty="0">
                <a:solidFill>
                  <a:srgbClr val="004B87"/>
                </a:solidFill>
              </a:rPr>
              <a:t>Step 6: </a:t>
            </a:r>
            <a:r>
              <a:rPr lang="en-US" altLang="zh-CN" sz="1800" dirty="0">
                <a:solidFill>
                  <a:srgbClr val="004B87"/>
                </a:solidFill>
                <a:cs typeface="Calibri"/>
              </a:rPr>
              <a:t> </a:t>
            </a:r>
            <a:r>
              <a:rPr lang="en-US" altLang="zh-CN" sz="1800" b="1" dirty="0">
                <a:solidFill>
                  <a:srgbClr val="004B87"/>
                </a:solidFill>
                <a:cs typeface="Calibri"/>
              </a:rPr>
              <a:t>Execute by Running SpecRunner.html</a:t>
            </a: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dirty="0">
                <a:solidFill>
                  <a:srgbClr val="004B87"/>
                </a:solidFill>
                <a:cs typeface="Calibri"/>
              </a:rPr>
              <a:t>       Run SpecRunner.html in any of browser ,will appear as a result as below. The green screen indicates the success, whereas red indicates failure in test case.</a:t>
            </a: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p:txBody>
      </p:sp>
      <p:pic>
        <p:nvPicPr>
          <p:cNvPr id="5" name="Picture 5" descr="A screenshot of a cell phone&#10;&#10;Description generated with very high confidence">
            <a:extLst>
              <a:ext uri="{FF2B5EF4-FFF2-40B4-BE49-F238E27FC236}">
                <a16:creationId xmlns:a16="http://schemas.microsoft.com/office/drawing/2014/main" id="{DF033F40-BF82-4074-84AA-D45AFC35E44A}"/>
              </a:ext>
            </a:extLst>
          </p:cNvPr>
          <p:cNvPicPr>
            <a:picLocks noChangeAspect="1"/>
          </p:cNvPicPr>
          <p:nvPr/>
        </p:nvPicPr>
        <p:blipFill>
          <a:blip r:embed="rId5"/>
          <a:stretch>
            <a:fillRect/>
          </a:stretch>
        </p:blipFill>
        <p:spPr>
          <a:xfrm>
            <a:off x="407599" y="1645274"/>
            <a:ext cx="8361151" cy="2855773"/>
          </a:xfrm>
          <a:prstGeom prst="rect">
            <a:avLst/>
          </a:prstGeom>
        </p:spPr>
      </p:pic>
    </p:spTree>
    <p:extLst>
      <p:ext uri="{BB962C8B-B14F-4D97-AF65-F5344CB8AC3E}">
        <p14:creationId xmlns:p14="http://schemas.microsoft.com/office/powerpoint/2010/main" val="1768955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traight Connector 12">
            <a:extLst>
              <a:ext uri="{FF2B5EF4-FFF2-40B4-BE49-F238E27FC236}">
                <a16:creationId xmlns:a16="http://schemas.microsoft.com/office/drawing/2014/main" id="{458D85D1-A951-4A28-A3E1-DBE89CCF8ED2}"/>
              </a:ext>
            </a:extLst>
          </p:cNvPr>
          <p:cNvSpPr>
            <a:spLocks noChangeShapeType="1"/>
          </p:cNvSpPr>
          <p:nvPr/>
        </p:nvSpPr>
        <p:spPr bwMode="auto">
          <a:xfrm flipV="1">
            <a:off x="-7938" y="390525"/>
            <a:ext cx="9151938" cy="206375"/>
          </a:xfrm>
          <a:prstGeom prst="bentConnector3">
            <a:avLst>
              <a:gd name="adj1" fmla="val 96856"/>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47" name="Oval 7">
            <a:extLst>
              <a:ext uri="{FF2B5EF4-FFF2-40B4-BE49-F238E27FC236}">
                <a16:creationId xmlns:a16="http://schemas.microsoft.com/office/drawing/2014/main" id="{468DC33E-436C-49E4-BB66-E3BCEE23BF03}"/>
              </a:ext>
            </a:extLst>
          </p:cNvPr>
          <p:cNvSpPr>
            <a:spLocks noChangeArrowheads="1"/>
          </p:cNvSpPr>
          <p:nvPr/>
        </p:nvSpPr>
        <p:spPr bwMode="auto">
          <a:xfrm>
            <a:off x="8753475" y="466725"/>
            <a:ext cx="219075" cy="21907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148" name="Oval 8">
            <a:extLst>
              <a:ext uri="{FF2B5EF4-FFF2-40B4-BE49-F238E27FC236}">
                <a16:creationId xmlns:a16="http://schemas.microsoft.com/office/drawing/2014/main" id="{8398B1E5-5B2F-4F7C-B11E-D58B56CDB4DB}"/>
              </a:ext>
            </a:extLst>
          </p:cNvPr>
          <p:cNvSpPr>
            <a:spLocks noChangeArrowheads="1"/>
          </p:cNvSpPr>
          <p:nvPr/>
        </p:nvSpPr>
        <p:spPr bwMode="auto">
          <a:xfrm>
            <a:off x="9010650" y="342900"/>
            <a:ext cx="123825" cy="12382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pic>
        <p:nvPicPr>
          <p:cNvPr id="6149" name="Picture 11">
            <a:extLst>
              <a:ext uri="{FF2B5EF4-FFF2-40B4-BE49-F238E27FC236}">
                <a16:creationId xmlns:a16="http://schemas.microsoft.com/office/drawing/2014/main" id="{D1A51C8F-F196-42F9-B40A-9256198E9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4643438"/>
            <a:ext cx="1143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0" name="Picture 12">
            <a:extLst>
              <a:ext uri="{FF2B5EF4-FFF2-40B4-BE49-F238E27FC236}">
                <a16:creationId xmlns:a16="http://schemas.microsoft.com/office/drawing/2014/main" id="{7BCC883E-905C-4BA9-BE2E-F8C560E55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70475"/>
            <a:ext cx="145256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1" name="Picture 13">
            <a:extLst>
              <a:ext uri="{FF2B5EF4-FFF2-40B4-BE49-F238E27FC236}">
                <a16:creationId xmlns:a16="http://schemas.microsoft.com/office/drawing/2014/main" id="{5EEE3648-6FE4-4DE4-A099-1398240A5F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918075"/>
            <a:ext cx="777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6152" name="Rectangle 14">
            <a:extLst>
              <a:ext uri="{FF2B5EF4-FFF2-40B4-BE49-F238E27FC236}">
                <a16:creationId xmlns:a16="http://schemas.microsoft.com/office/drawing/2014/main" id="{86D37E94-EF13-4D19-84ED-BA90556B94AE}"/>
              </a:ext>
            </a:extLst>
          </p:cNvPr>
          <p:cNvSpPr>
            <a:spLocks noChangeArrowheads="1"/>
          </p:cNvSpPr>
          <p:nvPr/>
        </p:nvSpPr>
        <p:spPr bwMode="auto">
          <a:xfrm>
            <a:off x="1371600" y="4913313"/>
            <a:ext cx="7543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800">
                <a:solidFill>
                  <a:schemeClr val="bg1"/>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US  |  INDIA   |  CANADA  |   UK   |   AUSTRALIA   |  www.cigniti.com  |  Unsolicited Distribution is Restricted. Copyright © 2014, Cigniti Technologies</a:t>
            </a:r>
            <a:endParaRPr lang="en-US" altLang="zh-CN"/>
          </a:p>
        </p:txBody>
      </p:sp>
      <p:sp>
        <p:nvSpPr>
          <p:cNvPr id="6153" name="Slide Number Placeholder 5">
            <a:extLst>
              <a:ext uri="{FF2B5EF4-FFF2-40B4-BE49-F238E27FC236}">
                <a16:creationId xmlns:a16="http://schemas.microsoft.com/office/drawing/2014/main" id="{3417F113-610C-4109-A173-AC512F4CACA9}"/>
              </a:ext>
            </a:extLst>
          </p:cNvPr>
          <p:cNvSpPr>
            <a:spLocks noChangeArrowheads="1"/>
          </p:cNvSpPr>
          <p:nvPr/>
        </p:nvSpPr>
        <p:spPr bwMode="auto">
          <a:xfrm>
            <a:off x="8763000" y="4857750"/>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900" b="1" i="1">
                <a:solidFill>
                  <a:schemeClr val="bg1"/>
                </a:solidFill>
                <a:ea typeface="Calibri" panose="020F0502020204030204" pitchFamily="34" charset="0"/>
                <a:cs typeface="Calibri" panose="020F0502020204030204" pitchFamily="34" charset="0"/>
                <a:sym typeface="Arial" panose="020B0604020202020204" pitchFamily="34" charset="0"/>
              </a:rPr>
              <a:t>*</a:t>
            </a:r>
            <a:endParaRPr lang="en-US" altLang="zh-CN"/>
          </a:p>
        </p:txBody>
      </p:sp>
      <p:sp>
        <p:nvSpPr>
          <p:cNvPr id="6154" name="Title 8">
            <a:extLst>
              <a:ext uri="{FF2B5EF4-FFF2-40B4-BE49-F238E27FC236}">
                <a16:creationId xmlns:a16="http://schemas.microsoft.com/office/drawing/2014/main" id="{5A326F41-47FC-404E-8BA4-3398AE0F2A3C}"/>
              </a:ext>
            </a:extLst>
          </p:cNvPr>
          <p:cNvSpPr>
            <a:spLocks noGrp="1" noChangeArrowheads="1"/>
          </p:cNvSpPr>
          <p:nvPr>
            <p:ph type="title" idx="4294967295"/>
          </p:nvPr>
        </p:nvSpPr>
        <p:spPr>
          <a:xfrm>
            <a:off x="152400" y="0"/>
            <a:ext cx="8229600" cy="609600"/>
          </a:xfrm>
          <a:ln/>
        </p:spPr>
        <p:txBody>
          <a:bodyPr/>
          <a:lstStyle/>
          <a:p>
            <a:pPr algn="l"/>
            <a:r>
              <a:rPr lang="en-US" altLang="zh-CN" sz="2400" dirty="0">
                <a:solidFill>
                  <a:srgbClr val="FF8200"/>
                </a:solidFill>
                <a:cs typeface="Calibri"/>
              </a:rPr>
              <a:t>Jasmine - Writing Test &amp; Execution</a:t>
            </a:r>
          </a:p>
        </p:txBody>
      </p:sp>
      <p:sp>
        <p:nvSpPr>
          <p:cNvPr id="6155" name="Content Placeholder 9">
            <a:extLst>
              <a:ext uri="{FF2B5EF4-FFF2-40B4-BE49-F238E27FC236}">
                <a16:creationId xmlns:a16="http://schemas.microsoft.com/office/drawing/2014/main" id="{7AB38922-37E5-4660-B3A9-83EF5E8E78EF}"/>
              </a:ext>
            </a:extLst>
          </p:cNvPr>
          <p:cNvSpPr>
            <a:spLocks noGrp="1" noChangeArrowheads="1"/>
          </p:cNvSpPr>
          <p:nvPr>
            <p:ph idx="4294967295"/>
          </p:nvPr>
        </p:nvSpPr>
        <p:spPr bwMode="auto">
          <a:xfrm>
            <a:off x="209550" y="590550"/>
            <a:ext cx="8229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E56E14"/>
              </a:buClr>
              <a:buSzPct val="100000"/>
              <a:buFont typeface="Calibri" panose="020F050202020403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dirty="0">
                <a:solidFill>
                  <a:srgbClr val="004B87"/>
                </a:solidFill>
              </a:rPr>
              <a:t>Step 7: </a:t>
            </a:r>
            <a:r>
              <a:rPr lang="en-US" altLang="zh-CN" sz="1800" dirty="0">
                <a:solidFill>
                  <a:srgbClr val="004B87"/>
                </a:solidFill>
                <a:cs typeface="Calibri"/>
              </a:rPr>
              <a:t> </a:t>
            </a:r>
            <a:r>
              <a:rPr lang="en-US" altLang="zh-CN" sz="1800" b="1" dirty="0">
                <a:solidFill>
                  <a:srgbClr val="004B87"/>
                </a:solidFill>
                <a:cs typeface="Calibri"/>
              </a:rPr>
              <a:t>Understand the Failure case</a:t>
            </a: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dirty="0">
                <a:solidFill>
                  <a:srgbClr val="004B87"/>
                </a:solidFill>
                <a:cs typeface="Calibri"/>
              </a:rPr>
              <a:t>       Till now we have seen the Success test case of the hello world application. Now let us see what if something goes wrong and the test fails. Modify the helloworld.js file using the following code.</a:t>
            </a: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p:txBody>
      </p:sp>
      <p:pic>
        <p:nvPicPr>
          <p:cNvPr id="2" name="Picture 2">
            <a:extLst>
              <a:ext uri="{FF2B5EF4-FFF2-40B4-BE49-F238E27FC236}">
                <a16:creationId xmlns:a16="http://schemas.microsoft.com/office/drawing/2014/main" id="{E2A88365-32EE-4623-8AED-68C3E29348C3}"/>
              </a:ext>
            </a:extLst>
          </p:cNvPr>
          <p:cNvPicPr>
            <a:picLocks noChangeAspect="1"/>
          </p:cNvPicPr>
          <p:nvPr/>
        </p:nvPicPr>
        <p:blipFill>
          <a:blip r:embed="rId5"/>
          <a:stretch>
            <a:fillRect/>
          </a:stretch>
        </p:blipFill>
        <p:spPr>
          <a:xfrm>
            <a:off x="375250" y="1822033"/>
            <a:ext cx="8339585" cy="2707132"/>
          </a:xfrm>
          <a:prstGeom prst="rect">
            <a:avLst/>
          </a:prstGeom>
        </p:spPr>
      </p:pic>
    </p:spTree>
    <p:extLst>
      <p:ext uri="{BB962C8B-B14F-4D97-AF65-F5344CB8AC3E}">
        <p14:creationId xmlns:p14="http://schemas.microsoft.com/office/powerpoint/2010/main" val="25251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traight Connector 12">
            <a:extLst>
              <a:ext uri="{FF2B5EF4-FFF2-40B4-BE49-F238E27FC236}">
                <a16:creationId xmlns:a16="http://schemas.microsoft.com/office/drawing/2014/main" id="{458D85D1-A951-4A28-A3E1-DBE89CCF8ED2}"/>
              </a:ext>
            </a:extLst>
          </p:cNvPr>
          <p:cNvSpPr>
            <a:spLocks noChangeShapeType="1"/>
          </p:cNvSpPr>
          <p:nvPr/>
        </p:nvSpPr>
        <p:spPr bwMode="auto">
          <a:xfrm flipV="1">
            <a:off x="-7938" y="390525"/>
            <a:ext cx="9151938" cy="206375"/>
          </a:xfrm>
          <a:prstGeom prst="bentConnector3">
            <a:avLst>
              <a:gd name="adj1" fmla="val 96856"/>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47" name="Oval 7">
            <a:extLst>
              <a:ext uri="{FF2B5EF4-FFF2-40B4-BE49-F238E27FC236}">
                <a16:creationId xmlns:a16="http://schemas.microsoft.com/office/drawing/2014/main" id="{468DC33E-436C-49E4-BB66-E3BCEE23BF03}"/>
              </a:ext>
            </a:extLst>
          </p:cNvPr>
          <p:cNvSpPr>
            <a:spLocks noChangeArrowheads="1"/>
          </p:cNvSpPr>
          <p:nvPr/>
        </p:nvSpPr>
        <p:spPr bwMode="auto">
          <a:xfrm>
            <a:off x="8753475" y="466725"/>
            <a:ext cx="219075" cy="21907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148" name="Oval 8">
            <a:extLst>
              <a:ext uri="{FF2B5EF4-FFF2-40B4-BE49-F238E27FC236}">
                <a16:creationId xmlns:a16="http://schemas.microsoft.com/office/drawing/2014/main" id="{8398B1E5-5B2F-4F7C-B11E-D58B56CDB4DB}"/>
              </a:ext>
            </a:extLst>
          </p:cNvPr>
          <p:cNvSpPr>
            <a:spLocks noChangeArrowheads="1"/>
          </p:cNvSpPr>
          <p:nvPr/>
        </p:nvSpPr>
        <p:spPr bwMode="auto">
          <a:xfrm>
            <a:off x="9010650" y="342900"/>
            <a:ext cx="123825" cy="12382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pic>
        <p:nvPicPr>
          <p:cNvPr id="6149" name="Picture 11">
            <a:extLst>
              <a:ext uri="{FF2B5EF4-FFF2-40B4-BE49-F238E27FC236}">
                <a16:creationId xmlns:a16="http://schemas.microsoft.com/office/drawing/2014/main" id="{D1A51C8F-F196-42F9-B40A-9256198E9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4643438"/>
            <a:ext cx="1143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0" name="Picture 12">
            <a:extLst>
              <a:ext uri="{FF2B5EF4-FFF2-40B4-BE49-F238E27FC236}">
                <a16:creationId xmlns:a16="http://schemas.microsoft.com/office/drawing/2014/main" id="{7BCC883E-905C-4BA9-BE2E-F8C560E55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70475"/>
            <a:ext cx="145256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1" name="Picture 13">
            <a:extLst>
              <a:ext uri="{FF2B5EF4-FFF2-40B4-BE49-F238E27FC236}">
                <a16:creationId xmlns:a16="http://schemas.microsoft.com/office/drawing/2014/main" id="{5EEE3648-6FE4-4DE4-A099-1398240A5F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918075"/>
            <a:ext cx="777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6152" name="Rectangle 14">
            <a:extLst>
              <a:ext uri="{FF2B5EF4-FFF2-40B4-BE49-F238E27FC236}">
                <a16:creationId xmlns:a16="http://schemas.microsoft.com/office/drawing/2014/main" id="{86D37E94-EF13-4D19-84ED-BA90556B94AE}"/>
              </a:ext>
            </a:extLst>
          </p:cNvPr>
          <p:cNvSpPr>
            <a:spLocks noChangeArrowheads="1"/>
          </p:cNvSpPr>
          <p:nvPr/>
        </p:nvSpPr>
        <p:spPr bwMode="auto">
          <a:xfrm>
            <a:off x="1371600" y="4913313"/>
            <a:ext cx="7543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800">
                <a:solidFill>
                  <a:schemeClr val="bg1"/>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US  |  INDIA   |  CANADA  |   UK   |   AUSTRALIA   |  www.cigniti.com  |  Unsolicited Distribution is Restricted. Copyright © 2014, Cigniti Technologies</a:t>
            </a:r>
            <a:endParaRPr lang="en-US" altLang="zh-CN"/>
          </a:p>
        </p:txBody>
      </p:sp>
      <p:sp>
        <p:nvSpPr>
          <p:cNvPr id="6153" name="Slide Number Placeholder 5">
            <a:extLst>
              <a:ext uri="{FF2B5EF4-FFF2-40B4-BE49-F238E27FC236}">
                <a16:creationId xmlns:a16="http://schemas.microsoft.com/office/drawing/2014/main" id="{3417F113-610C-4109-A173-AC512F4CACA9}"/>
              </a:ext>
            </a:extLst>
          </p:cNvPr>
          <p:cNvSpPr>
            <a:spLocks noChangeArrowheads="1"/>
          </p:cNvSpPr>
          <p:nvPr/>
        </p:nvSpPr>
        <p:spPr bwMode="auto">
          <a:xfrm>
            <a:off x="8763000" y="4857750"/>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900" b="1" i="1">
                <a:solidFill>
                  <a:schemeClr val="bg1"/>
                </a:solidFill>
                <a:ea typeface="Calibri" panose="020F0502020204030204" pitchFamily="34" charset="0"/>
                <a:cs typeface="Calibri" panose="020F0502020204030204" pitchFamily="34" charset="0"/>
                <a:sym typeface="Arial" panose="020B0604020202020204" pitchFamily="34" charset="0"/>
              </a:rPr>
              <a:t>*</a:t>
            </a:r>
            <a:endParaRPr lang="en-US" altLang="zh-CN"/>
          </a:p>
        </p:txBody>
      </p:sp>
      <p:sp>
        <p:nvSpPr>
          <p:cNvPr id="6154" name="Title 8">
            <a:extLst>
              <a:ext uri="{FF2B5EF4-FFF2-40B4-BE49-F238E27FC236}">
                <a16:creationId xmlns:a16="http://schemas.microsoft.com/office/drawing/2014/main" id="{5A326F41-47FC-404E-8BA4-3398AE0F2A3C}"/>
              </a:ext>
            </a:extLst>
          </p:cNvPr>
          <p:cNvSpPr>
            <a:spLocks noGrp="1" noChangeArrowheads="1"/>
          </p:cNvSpPr>
          <p:nvPr>
            <p:ph type="title" idx="4294967295"/>
          </p:nvPr>
        </p:nvSpPr>
        <p:spPr>
          <a:xfrm>
            <a:off x="152400" y="0"/>
            <a:ext cx="8229600" cy="609600"/>
          </a:xfrm>
          <a:ln/>
        </p:spPr>
        <p:txBody>
          <a:bodyPr/>
          <a:lstStyle/>
          <a:p>
            <a:pPr algn="l"/>
            <a:r>
              <a:rPr lang="en-US" altLang="zh-CN" sz="2400" dirty="0">
                <a:solidFill>
                  <a:srgbClr val="FF8200"/>
                </a:solidFill>
                <a:cs typeface="Calibri"/>
              </a:rPr>
              <a:t>Jasmine - Writing Test &amp; Execution</a:t>
            </a:r>
          </a:p>
        </p:txBody>
      </p:sp>
      <p:sp>
        <p:nvSpPr>
          <p:cNvPr id="6155" name="Content Placeholder 9">
            <a:extLst>
              <a:ext uri="{FF2B5EF4-FFF2-40B4-BE49-F238E27FC236}">
                <a16:creationId xmlns:a16="http://schemas.microsoft.com/office/drawing/2014/main" id="{7AB38922-37E5-4660-B3A9-83EF5E8E78EF}"/>
              </a:ext>
            </a:extLst>
          </p:cNvPr>
          <p:cNvSpPr>
            <a:spLocks noGrp="1" noChangeArrowheads="1"/>
          </p:cNvSpPr>
          <p:nvPr>
            <p:ph idx="4294967295"/>
          </p:nvPr>
        </p:nvSpPr>
        <p:spPr bwMode="auto">
          <a:xfrm>
            <a:off x="209550" y="590550"/>
            <a:ext cx="8229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dirty="0">
                <a:solidFill>
                  <a:srgbClr val="004B87"/>
                </a:solidFill>
                <a:cs typeface="Calibri"/>
              </a:rPr>
              <a:t>The above code is definitely going to fail because  the 'Sepc' file is not getting the expected string as an output of the '</a:t>
            </a:r>
            <a:r>
              <a:rPr lang="en-US" altLang="zh-CN" sz="1800" dirty="0" err="1">
                <a:solidFill>
                  <a:srgbClr val="004B87"/>
                </a:solidFill>
                <a:cs typeface="Calibri"/>
              </a:rPr>
              <a:t>helloworld</a:t>
            </a:r>
            <a:r>
              <a:rPr lang="en-US" altLang="zh-CN" sz="1800" dirty="0">
                <a:solidFill>
                  <a:srgbClr val="004B87"/>
                </a:solidFill>
                <a:cs typeface="Calibri"/>
              </a:rPr>
              <a:t>()'. The following screenshot of the "SpecRunner.html" file depicts that there is an error with its red indicator.</a:t>
            </a: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solidFill>
                <a:srgbClr val="000000"/>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p:txBody>
      </p:sp>
      <p:pic>
        <p:nvPicPr>
          <p:cNvPr id="3" name="Picture 3" descr="A screenshot of a cell phone&#10;&#10;Description generated with very high confidence">
            <a:extLst>
              <a:ext uri="{FF2B5EF4-FFF2-40B4-BE49-F238E27FC236}">
                <a16:creationId xmlns:a16="http://schemas.microsoft.com/office/drawing/2014/main" id="{992B301D-0A32-4EC4-AE8A-3A259993238C}"/>
              </a:ext>
            </a:extLst>
          </p:cNvPr>
          <p:cNvPicPr>
            <a:picLocks noChangeAspect="1"/>
          </p:cNvPicPr>
          <p:nvPr/>
        </p:nvPicPr>
        <p:blipFill>
          <a:blip r:embed="rId5"/>
          <a:stretch>
            <a:fillRect/>
          </a:stretch>
        </p:blipFill>
        <p:spPr>
          <a:xfrm>
            <a:off x="353684" y="1546488"/>
            <a:ext cx="8371934" cy="2977864"/>
          </a:xfrm>
          <a:prstGeom prst="rect">
            <a:avLst/>
          </a:prstGeom>
        </p:spPr>
      </p:pic>
    </p:spTree>
    <p:extLst>
      <p:ext uri="{BB962C8B-B14F-4D97-AF65-F5344CB8AC3E}">
        <p14:creationId xmlns:p14="http://schemas.microsoft.com/office/powerpoint/2010/main" val="2140420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traight Connector 12">
            <a:extLst>
              <a:ext uri="{FF2B5EF4-FFF2-40B4-BE49-F238E27FC236}">
                <a16:creationId xmlns:a16="http://schemas.microsoft.com/office/drawing/2014/main" id="{458D85D1-A951-4A28-A3E1-DBE89CCF8ED2}"/>
              </a:ext>
            </a:extLst>
          </p:cNvPr>
          <p:cNvSpPr>
            <a:spLocks noChangeShapeType="1"/>
          </p:cNvSpPr>
          <p:nvPr/>
        </p:nvSpPr>
        <p:spPr bwMode="auto">
          <a:xfrm flipV="1">
            <a:off x="-7938" y="390525"/>
            <a:ext cx="9151938" cy="206375"/>
          </a:xfrm>
          <a:prstGeom prst="bentConnector3">
            <a:avLst>
              <a:gd name="adj1" fmla="val 96856"/>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47" name="Oval 7">
            <a:extLst>
              <a:ext uri="{FF2B5EF4-FFF2-40B4-BE49-F238E27FC236}">
                <a16:creationId xmlns:a16="http://schemas.microsoft.com/office/drawing/2014/main" id="{468DC33E-436C-49E4-BB66-E3BCEE23BF03}"/>
              </a:ext>
            </a:extLst>
          </p:cNvPr>
          <p:cNvSpPr>
            <a:spLocks noChangeArrowheads="1"/>
          </p:cNvSpPr>
          <p:nvPr/>
        </p:nvSpPr>
        <p:spPr bwMode="auto">
          <a:xfrm>
            <a:off x="8753475" y="466725"/>
            <a:ext cx="219075" cy="21907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148" name="Oval 8">
            <a:extLst>
              <a:ext uri="{FF2B5EF4-FFF2-40B4-BE49-F238E27FC236}">
                <a16:creationId xmlns:a16="http://schemas.microsoft.com/office/drawing/2014/main" id="{8398B1E5-5B2F-4F7C-B11E-D58B56CDB4DB}"/>
              </a:ext>
            </a:extLst>
          </p:cNvPr>
          <p:cNvSpPr>
            <a:spLocks noChangeArrowheads="1"/>
          </p:cNvSpPr>
          <p:nvPr/>
        </p:nvSpPr>
        <p:spPr bwMode="auto">
          <a:xfrm>
            <a:off x="9010650" y="342900"/>
            <a:ext cx="123825" cy="12382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pic>
        <p:nvPicPr>
          <p:cNvPr id="6149" name="Picture 11">
            <a:extLst>
              <a:ext uri="{FF2B5EF4-FFF2-40B4-BE49-F238E27FC236}">
                <a16:creationId xmlns:a16="http://schemas.microsoft.com/office/drawing/2014/main" id="{D1A51C8F-F196-42F9-B40A-9256198E9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4643438"/>
            <a:ext cx="1143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0" name="Picture 12">
            <a:extLst>
              <a:ext uri="{FF2B5EF4-FFF2-40B4-BE49-F238E27FC236}">
                <a16:creationId xmlns:a16="http://schemas.microsoft.com/office/drawing/2014/main" id="{7BCC883E-905C-4BA9-BE2E-F8C560E55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70475"/>
            <a:ext cx="145256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1" name="Picture 13">
            <a:extLst>
              <a:ext uri="{FF2B5EF4-FFF2-40B4-BE49-F238E27FC236}">
                <a16:creationId xmlns:a16="http://schemas.microsoft.com/office/drawing/2014/main" id="{5EEE3648-6FE4-4DE4-A099-1398240A5F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918075"/>
            <a:ext cx="777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6152" name="Rectangle 14">
            <a:extLst>
              <a:ext uri="{FF2B5EF4-FFF2-40B4-BE49-F238E27FC236}">
                <a16:creationId xmlns:a16="http://schemas.microsoft.com/office/drawing/2014/main" id="{86D37E94-EF13-4D19-84ED-BA90556B94AE}"/>
              </a:ext>
            </a:extLst>
          </p:cNvPr>
          <p:cNvSpPr>
            <a:spLocks noChangeArrowheads="1"/>
          </p:cNvSpPr>
          <p:nvPr/>
        </p:nvSpPr>
        <p:spPr bwMode="auto">
          <a:xfrm>
            <a:off x="1371600" y="4913313"/>
            <a:ext cx="7543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800">
                <a:solidFill>
                  <a:schemeClr val="bg1"/>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US  |  INDIA   |  CANADA  |   UK   |   AUSTRALIA   |  www.cigniti.com  |  Unsolicited Distribution is Restricted. Copyright © 2014, Cigniti Technologies</a:t>
            </a:r>
            <a:endParaRPr lang="en-US" altLang="zh-CN"/>
          </a:p>
        </p:txBody>
      </p:sp>
      <p:sp>
        <p:nvSpPr>
          <p:cNvPr id="6153" name="Slide Number Placeholder 5">
            <a:extLst>
              <a:ext uri="{FF2B5EF4-FFF2-40B4-BE49-F238E27FC236}">
                <a16:creationId xmlns:a16="http://schemas.microsoft.com/office/drawing/2014/main" id="{3417F113-610C-4109-A173-AC512F4CACA9}"/>
              </a:ext>
            </a:extLst>
          </p:cNvPr>
          <p:cNvSpPr>
            <a:spLocks noChangeArrowheads="1"/>
          </p:cNvSpPr>
          <p:nvPr/>
        </p:nvSpPr>
        <p:spPr bwMode="auto">
          <a:xfrm>
            <a:off x="8763000" y="4857750"/>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900" b="1" i="1">
                <a:solidFill>
                  <a:schemeClr val="bg1"/>
                </a:solidFill>
                <a:ea typeface="Calibri" panose="020F0502020204030204" pitchFamily="34" charset="0"/>
                <a:cs typeface="Calibri" panose="020F0502020204030204" pitchFamily="34" charset="0"/>
                <a:sym typeface="Arial" panose="020B0604020202020204" pitchFamily="34" charset="0"/>
              </a:rPr>
              <a:t>*</a:t>
            </a:r>
            <a:endParaRPr lang="en-US" altLang="zh-CN"/>
          </a:p>
        </p:txBody>
      </p:sp>
      <p:sp>
        <p:nvSpPr>
          <p:cNvPr id="6154" name="Title 8">
            <a:extLst>
              <a:ext uri="{FF2B5EF4-FFF2-40B4-BE49-F238E27FC236}">
                <a16:creationId xmlns:a16="http://schemas.microsoft.com/office/drawing/2014/main" id="{5A326F41-47FC-404E-8BA4-3398AE0F2A3C}"/>
              </a:ext>
            </a:extLst>
          </p:cNvPr>
          <p:cNvSpPr>
            <a:spLocks noGrp="1" noChangeArrowheads="1"/>
          </p:cNvSpPr>
          <p:nvPr>
            <p:ph type="title" idx="4294967295"/>
          </p:nvPr>
        </p:nvSpPr>
        <p:spPr>
          <a:xfrm>
            <a:off x="152400" y="0"/>
            <a:ext cx="8229600" cy="609600"/>
          </a:xfrm>
          <a:ln/>
        </p:spPr>
        <p:txBody>
          <a:bodyPr/>
          <a:lstStyle/>
          <a:p>
            <a:pPr algn="l"/>
            <a:r>
              <a:rPr lang="en-US" altLang="zh-CN" sz="2400" dirty="0">
                <a:solidFill>
                  <a:srgbClr val="FF8200"/>
                </a:solidFill>
                <a:cs typeface="Calibri"/>
              </a:rPr>
              <a:t>Jasmine – BDD Architecture </a:t>
            </a:r>
          </a:p>
        </p:txBody>
      </p:sp>
      <p:sp>
        <p:nvSpPr>
          <p:cNvPr id="6155" name="Content Placeholder 9">
            <a:extLst>
              <a:ext uri="{FF2B5EF4-FFF2-40B4-BE49-F238E27FC236}">
                <a16:creationId xmlns:a16="http://schemas.microsoft.com/office/drawing/2014/main" id="{7AB38922-37E5-4660-B3A9-83EF5E8E78EF}"/>
              </a:ext>
            </a:extLst>
          </p:cNvPr>
          <p:cNvSpPr>
            <a:spLocks noGrp="1" noChangeArrowheads="1"/>
          </p:cNvSpPr>
          <p:nvPr>
            <p:ph idx="4294967295"/>
          </p:nvPr>
        </p:nvSpPr>
        <p:spPr bwMode="auto">
          <a:xfrm>
            <a:off x="209550" y="590550"/>
            <a:ext cx="8229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dirty="0">
                <a:solidFill>
                  <a:srgbClr val="004B87"/>
                </a:solidFill>
                <a:cs typeface="Calibri"/>
              </a:rPr>
              <a:t>Jasmine follows the Behavioral Driven Development (BDD) framework. The following flow chat depicts the different phases of BDD framework.</a:t>
            </a:r>
            <a:endParaRPr lang="en-US" dirty="0"/>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solidFill>
                <a:srgbClr val="000000"/>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p:txBody>
      </p:sp>
      <p:pic>
        <p:nvPicPr>
          <p:cNvPr id="7" name="Picture 7" descr="A close up of a sign&#10;&#10;Description generated with very high confidence">
            <a:extLst>
              <a:ext uri="{FF2B5EF4-FFF2-40B4-BE49-F238E27FC236}">
                <a16:creationId xmlns:a16="http://schemas.microsoft.com/office/drawing/2014/main" id="{1D86728F-2299-4573-9CF0-7C0775F7E805}"/>
              </a:ext>
            </a:extLst>
          </p:cNvPr>
          <p:cNvPicPr>
            <a:picLocks noChangeAspect="1"/>
          </p:cNvPicPr>
          <p:nvPr/>
        </p:nvPicPr>
        <p:blipFill>
          <a:blip r:embed="rId5"/>
          <a:stretch>
            <a:fillRect/>
          </a:stretch>
        </p:blipFill>
        <p:spPr>
          <a:xfrm>
            <a:off x="2693598" y="1336139"/>
            <a:ext cx="2743200" cy="1802674"/>
          </a:xfrm>
          <a:prstGeom prst="rect">
            <a:avLst/>
          </a:prstGeom>
        </p:spPr>
      </p:pic>
      <p:pic>
        <p:nvPicPr>
          <p:cNvPr id="9" name="Picture 9" descr="A close up of a sign&#10;&#10;Description generated with high confidence">
            <a:extLst>
              <a:ext uri="{FF2B5EF4-FFF2-40B4-BE49-F238E27FC236}">
                <a16:creationId xmlns:a16="http://schemas.microsoft.com/office/drawing/2014/main" id="{B04DFE84-0B40-400C-8289-B28142B5568F}"/>
              </a:ext>
            </a:extLst>
          </p:cNvPr>
          <p:cNvPicPr>
            <a:picLocks noChangeAspect="1"/>
          </p:cNvPicPr>
          <p:nvPr/>
        </p:nvPicPr>
        <p:blipFill>
          <a:blip r:embed="rId6"/>
          <a:stretch>
            <a:fillRect/>
          </a:stretch>
        </p:blipFill>
        <p:spPr>
          <a:xfrm>
            <a:off x="2467155" y="2981105"/>
            <a:ext cx="2743200" cy="1790779"/>
          </a:xfrm>
          <a:prstGeom prst="rect">
            <a:avLst/>
          </a:prstGeom>
        </p:spPr>
      </p:pic>
    </p:spTree>
    <p:extLst>
      <p:ext uri="{BB962C8B-B14F-4D97-AF65-F5344CB8AC3E}">
        <p14:creationId xmlns:p14="http://schemas.microsoft.com/office/powerpoint/2010/main" val="4130074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traight Connector 12">
            <a:extLst>
              <a:ext uri="{FF2B5EF4-FFF2-40B4-BE49-F238E27FC236}">
                <a16:creationId xmlns:a16="http://schemas.microsoft.com/office/drawing/2014/main" id="{458D85D1-A951-4A28-A3E1-DBE89CCF8ED2}"/>
              </a:ext>
            </a:extLst>
          </p:cNvPr>
          <p:cNvSpPr>
            <a:spLocks noChangeShapeType="1"/>
          </p:cNvSpPr>
          <p:nvPr/>
        </p:nvSpPr>
        <p:spPr bwMode="auto">
          <a:xfrm flipV="1">
            <a:off x="-7938" y="390525"/>
            <a:ext cx="9151938" cy="206375"/>
          </a:xfrm>
          <a:prstGeom prst="bentConnector3">
            <a:avLst>
              <a:gd name="adj1" fmla="val 96856"/>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47" name="Oval 7">
            <a:extLst>
              <a:ext uri="{FF2B5EF4-FFF2-40B4-BE49-F238E27FC236}">
                <a16:creationId xmlns:a16="http://schemas.microsoft.com/office/drawing/2014/main" id="{468DC33E-436C-49E4-BB66-E3BCEE23BF03}"/>
              </a:ext>
            </a:extLst>
          </p:cNvPr>
          <p:cNvSpPr>
            <a:spLocks noChangeArrowheads="1"/>
          </p:cNvSpPr>
          <p:nvPr/>
        </p:nvSpPr>
        <p:spPr bwMode="auto">
          <a:xfrm>
            <a:off x="8753475" y="466725"/>
            <a:ext cx="219075" cy="21907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148" name="Oval 8">
            <a:extLst>
              <a:ext uri="{FF2B5EF4-FFF2-40B4-BE49-F238E27FC236}">
                <a16:creationId xmlns:a16="http://schemas.microsoft.com/office/drawing/2014/main" id="{8398B1E5-5B2F-4F7C-B11E-D58B56CDB4DB}"/>
              </a:ext>
            </a:extLst>
          </p:cNvPr>
          <p:cNvSpPr>
            <a:spLocks noChangeArrowheads="1"/>
          </p:cNvSpPr>
          <p:nvPr/>
        </p:nvSpPr>
        <p:spPr bwMode="auto">
          <a:xfrm>
            <a:off x="9010650" y="342900"/>
            <a:ext cx="123825" cy="12382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pic>
        <p:nvPicPr>
          <p:cNvPr id="6149" name="Picture 11">
            <a:extLst>
              <a:ext uri="{FF2B5EF4-FFF2-40B4-BE49-F238E27FC236}">
                <a16:creationId xmlns:a16="http://schemas.microsoft.com/office/drawing/2014/main" id="{D1A51C8F-F196-42F9-B40A-9256198E9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4643438"/>
            <a:ext cx="1143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0" name="Picture 12">
            <a:extLst>
              <a:ext uri="{FF2B5EF4-FFF2-40B4-BE49-F238E27FC236}">
                <a16:creationId xmlns:a16="http://schemas.microsoft.com/office/drawing/2014/main" id="{7BCC883E-905C-4BA9-BE2E-F8C560E55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70475"/>
            <a:ext cx="145256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1" name="Picture 13">
            <a:extLst>
              <a:ext uri="{FF2B5EF4-FFF2-40B4-BE49-F238E27FC236}">
                <a16:creationId xmlns:a16="http://schemas.microsoft.com/office/drawing/2014/main" id="{5EEE3648-6FE4-4DE4-A099-1398240A5F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918075"/>
            <a:ext cx="777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6152" name="Rectangle 14">
            <a:extLst>
              <a:ext uri="{FF2B5EF4-FFF2-40B4-BE49-F238E27FC236}">
                <a16:creationId xmlns:a16="http://schemas.microsoft.com/office/drawing/2014/main" id="{86D37E94-EF13-4D19-84ED-BA90556B94AE}"/>
              </a:ext>
            </a:extLst>
          </p:cNvPr>
          <p:cNvSpPr>
            <a:spLocks noChangeArrowheads="1"/>
          </p:cNvSpPr>
          <p:nvPr/>
        </p:nvSpPr>
        <p:spPr bwMode="auto">
          <a:xfrm>
            <a:off x="1371600" y="4913313"/>
            <a:ext cx="7543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800">
                <a:solidFill>
                  <a:schemeClr val="bg1"/>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US  |  INDIA   |  CANADA  |   UK   |   AUSTRALIA   |  www.cigniti.com  |  Unsolicited Distribution is Restricted. Copyright © 2014, Cigniti Technologies</a:t>
            </a:r>
            <a:endParaRPr lang="en-US" altLang="zh-CN"/>
          </a:p>
        </p:txBody>
      </p:sp>
      <p:sp>
        <p:nvSpPr>
          <p:cNvPr id="6153" name="Slide Number Placeholder 5">
            <a:extLst>
              <a:ext uri="{FF2B5EF4-FFF2-40B4-BE49-F238E27FC236}">
                <a16:creationId xmlns:a16="http://schemas.microsoft.com/office/drawing/2014/main" id="{3417F113-610C-4109-A173-AC512F4CACA9}"/>
              </a:ext>
            </a:extLst>
          </p:cNvPr>
          <p:cNvSpPr>
            <a:spLocks noChangeArrowheads="1"/>
          </p:cNvSpPr>
          <p:nvPr/>
        </p:nvSpPr>
        <p:spPr bwMode="auto">
          <a:xfrm>
            <a:off x="8763000" y="4857750"/>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900" b="1" i="1">
                <a:solidFill>
                  <a:schemeClr val="bg1"/>
                </a:solidFill>
                <a:ea typeface="Calibri" panose="020F0502020204030204" pitchFamily="34" charset="0"/>
                <a:cs typeface="Calibri" panose="020F0502020204030204" pitchFamily="34" charset="0"/>
                <a:sym typeface="Arial" panose="020B0604020202020204" pitchFamily="34" charset="0"/>
              </a:rPr>
              <a:t>*</a:t>
            </a:r>
            <a:endParaRPr lang="en-US" altLang="zh-CN"/>
          </a:p>
        </p:txBody>
      </p:sp>
      <p:sp>
        <p:nvSpPr>
          <p:cNvPr id="6154" name="Title 8">
            <a:extLst>
              <a:ext uri="{FF2B5EF4-FFF2-40B4-BE49-F238E27FC236}">
                <a16:creationId xmlns:a16="http://schemas.microsoft.com/office/drawing/2014/main" id="{5A326F41-47FC-404E-8BA4-3398AE0F2A3C}"/>
              </a:ext>
            </a:extLst>
          </p:cNvPr>
          <p:cNvSpPr>
            <a:spLocks noGrp="1" noChangeArrowheads="1"/>
          </p:cNvSpPr>
          <p:nvPr>
            <p:ph type="title" idx="4294967295"/>
          </p:nvPr>
        </p:nvSpPr>
        <p:spPr>
          <a:xfrm>
            <a:off x="152400" y="0"/>
            <a:ext cx="8229600" cy="609600"/>
          </a:xfrm>
          <a:ln/>
        </p:spPr>
        <p:txBody>
          <a:bodyPr/>
          <a:lstStyle/>
          <a:p>
            <a:pPr algn="l"/>
            <a:r>
              <a:rPr lang="en-US" altLang="zh-CN" sz="2400" dirty="0">
                <a:solidFill>
                  <a:srgbClr val="FF8200"/>
                </a:solidFill>
                <a:cs typeface="Calibri"/>
              </a:rPr>
              <a:t>Jasmine – BDD Architecture </a:t>
            </a:r>
          </a:p>
        </p:txBody>
      </p:sp>
      <p:sp>
        <p:nvSpPr>
          <p:cNvPr id="6155" name="Content Placeholder 9">
            <a:extLst>
              <a:ext uri="{FF2B5EF4-FFF2-40B4-BE49-F238E27FC236}">
                <a16:creationId xmlns:a16="http://schemas.microsoft.com/office/drawing/2014/main" id="{7AB38922-37E5-4660-B3A9-83EF5E8E78EF}"/>
              </a:ext>
            </a:extLst>
          </p:cNvPr>
          <p:cNvSpPr>
            <a:spLocks noGrp="1" noChangeArrowheads="1"/>
          </p:cNvSpPr>
          <p:nvPr>
            <p:ph idx="4294967295"/>
          </p:nvPr>
        </p:nvSpPr>
        <p:spPr bwMode="auto">
          <a:xfrm>
            <a:off x="209550" y="590550"/>
            <a:ext cx="8229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dirty="0">
                <a:solidFill>
                  <a:srgbClr val="004B87"/>
                </a:solidFill>
                <a:cs typeface="Calibri"/>
              </a:rPr>
              <a:t>Step 1: </a:t>
            </a:r>
            <a:r>
              <a:rPr lang="en-US" altLang="zh-CN" sz="1800" b="1" dirty="0">
                <a:solidFill>
                  <a:srgbClr val="004B87"/>
                </a:solidFill>
                <a:cs typeface="Calibri"/>
              </a:rPr>
              <a:t>Start</a:t>
            </a:r>
            <a:endParaRPr lang="en-US" b="1" dirty="0"/>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dirty="0">
                <a:solidFill>
                  <a:srgbClr val="004B87"/>
                </a:solidFill>
                <a:cs typeface="Calibri"/>
              </a:rPr>
              <a:t>In this phase, we will make our environment ready for jasmine application.</a:t>
            </a: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dirty="0">
                <a:solidFill>
                  <a:srgbClr val="004B87"/>
                </a:solidFill>
                <a:cs typeface="Calibri"/>
              </a:rPr>
              <a:t>Step 2: </a:t>
            </a:r>
            <a:r>
              <a:rPr lang="en-US" altLang="zh-CN" sz="1800" b="1" dirty="0">
                <a:solidFill>
                  <a:srgbClr val="004B87"/>
                </a:solidFill>
                <a:cs typeface="Calibri"/>
              </a:rPr>
              <a:t>Write a failing test</a:t>
            </a: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dirty="0">
                <a:solidFill>
                  <a:srgbClr val="004B87"/>
                </a:solidFill>
                <a:cs typeface="Calibri"/>
              </a:rPr>
              <a:t>We will write first ever test case. It is obvious that tis test is going to fail because there is no such file or function to be tested.</a:t>
            </a: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dirty="0">
                <a:solidFill>
                  <a:srgbClr val="004B87"/>
                </a:solidFill>
                <a:cs typeface="Calibri"/>
              </a:rPr>
              <a:t>Step 3: </a:t>
            </a:r>
            <a:r>
              <a:rPr lang="en-US" altLang="zh-CN" sz="1800" b="1" dirty="0">
                <a:solidFill>
                  <a:srgbClr val="004B87"/>
                </a:solidFill>
                <a:cs typeface="Calibri"/>
              </a:rPr>
              <a:t>Write a code to make it pass</a:t>
            </a: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dirty="0">
                <a:solidFill>
                  <a:srgbClr val="004B87"/>
                </a:solidFill>
                <a:cs typeface="Calibri"/>
              </a:rPr>
              <a:t>We will prepare java script file or function that needs to be tested. This phase is crucial as need to make sure that all the test cases prepared in the early stage will be successful.</a:t>
            </a: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solidFill>
                <a:srgbClr val="000000"/>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p:txBody>
      </p:sp>
    </p:spTree>
    <p:extLst>
      <p:ext uri="{BB962C8B-B14F-4D97-AF65-F5344CB8AC3E}">
        <p14:creationId xmlns:p14="http://schemas.microsoft.com/office/powerpoint/2010/main" val="157492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traight Connector 12">
            <a:extLst>
              <a:ext uri="{FF2B5EF4-FFF2-40B4-BE49-F238E27FC236}">
                <a16:creationId xmlns:a16="http://schemas.microsoft.com/office/drawing/2014/main" id="{458D85D1-A951-4A28-A3E1-DBE89CCF8ED2}"/>
              </a:ext>
            </a:extLst>
          </p:cNvPr>
          <p:cNvSpPr>
            <a:spLocks noChangeShapeType="1"/>
          </p:cNvSpPr>
          <p:nvPr/>
        </p:nvSpPr>
        <p:spPr bwMode="auto">
          <a:xfrm flipV="1">
            <a:off x="-7938" y="390525"/>
            <a:ext cx="9151938" cy="206375"/>
          </a:xfrm>
          <a:prstGeom prst="bentConnector3">
            <a:avLst>
              <a:gd name="adj1" fmla="val 96856"/>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47" name="Oval 7">
            <a:extLst>
              <a:ext uri="{FF2B5EF4-FFF2-40B4-BE49-F238E27FC236}">
                <a16:creationId xmlns:a16="http://schemas.microsoft.com/office/drawing/2014/main" id="{468DC33E-436C-49E4-BB66-E3BCEE23BF03}"/>
              </a:ext>
            </a:extLst>
          </p:cNvPr>
          <p:cNvSpPr>
            <a:spLocks noChangeArrowheads="1"/>
          </p:cNvSpPr>
          <p:nvPr/>
        </p:nvSpPr>
        <p:spPr bwMode="auto">
          <a:xfrm>
            <a:off x="8753475" y="466725"/>
            <a:ext cx="219075" cy="21907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148" name="Oval 8">
            <a:extLst>
              <a:ext uri="{FF2B5EF4-FFF2-40B4-BE49-F238E27FC236}">
                <a16:creationId xmlns:a16="http://schemas.microsoft.com/office/drawing/2014/main" id="{8398B1E5-5B2F-4F7C-B11E-D58B56CDB4DB}"/>
              </a:ext>
            </a:extLst>
          </p:cNvPr>
          <p:cNvSpPr>
            <a:spLocks noChangeArrowheads="1"/>
          </p:cNvSpPr>
          <p:nvPr/>
        </p:nvSpPr>
        <p:spPr bwMode="auto">
          <a:xfrm>
            <a:off x="9010650" y="342900"/>
            <a:ext cx="123825" cy="12382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pic>
        <p:nvPicPr>
          <p:cNvPr id="6149" name="Picture 11">
            <a:extLst>
              <a:ext uri="{FF2B5EF4-FFF2-40B4-BE49-F238E27FC236}">
                <a16:creationId xmlns:a16="http://schemas.microsoft.com/office/drawing/2014/main" id="{D1A51C8F-F196-42F9-B40A-9256198E9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4643438"/>
            <a:ext cx="1143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0" name="Picture 12">
            <a:extLst>
              <a:ext uri="{FF2B5EF4-FFF2-40B4-BE49-F238E27FC236}">
                <a16:creationId xmlns:a16="http://schemas.microsoft.com/office/drawing/2014/main" id="{7BCC883E-905C-4BA9-BE2E-F8C560E55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70475"/>
            <a:ext cx="145256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1" name="Picture 13">
            <a:extLst>
              <a:ext uri="{FF2B5EF4-FFF2-40B4-BE49-F238E27FC236}">
                <a16:creationId xmlns:a16="http://schemas.microsoft.com/office/drawing/2014/main" id="{5EEE3648-6FE4-4DE4-A099-1398240A5F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918075"/>
            <a:ext cx="777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6152" name="Rectangle 14">
            <a:extLst>
              <a:ext uri="{FF2B5EF4-FFF2-40B4-BE49-F238E27FC236}">
                <a16:creationId xmlns:a16="http://schemas.microsoft.com/office/drawing/2014/main" id="{86D37E94-EF13-4D19-84ED-BA90556B94AE}"/>
              </a:ext>
            </a:extLst>
          </p:cNvPr>
          <p:cNvSpPr>
            <a:spLocks noChangeArrowheads="1"/>
          </p:cNvSpPr>
          <p:nvPr/>
        </p:nvSpPr>
        <p:spPr bwMode="auto">
          <a:xfrm>
            <a:off x="1371600" y="4913313"/>
            <a:ext cx="7543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800">
                <a:solidFill>
                  <a:schemeClr val="bg1"/>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US  |  INDIA   |  CANADA  |   UK   |   AUSTRALIA   |  www.cigniti.com  |  Unsolicited Distribution is Restricted. Copyright © 2014, Cigniti Technologies</a:t>
            </a:r>
            <a:endParaRPr lang="en-US" altLang="zh-CN"/>
          </a:p>
        </p:txBody>
      </p:sp>
      <p:sp>
        <p:nvSpPr>
          <p:cNvPr id="6153" name="Slide Number Placeholder 5">
            <a:extLst>
              <a:ext uri="{FF2B5EF4-FFF2-40B4-BE49-F238E27FC236}">
                <a16:creationId xmlns:a16="http://schemas.microsoft.com/office/drawing/2014/main" id="{3417F113-610C-4109-A173-AC512F4CACA9}"/>
              </a:ext>
            </a:extLst>
          </p:cNvPr>
          <p:cNvSpPr>
            <a:spLocks noChangeArrowheads="1"/>
          </p:cNvSpPr>
          <p:nvPr/>
        </p:nvSpPr>
        <p:spPr bwMode="auto">
          <a:xfrm>
            <a:off x="8763000" y="4857750"/>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900" b="1" i="1">
                <a:solidFill>
                  <a:schemeClr val="bg1"/>
                </a:solidFill>
                <a:ea typeface="Calibri" panose="020F0502020204030204" pitchFamily="34" charset="0"/>
                <a:cs typeface="Calibri" panose="020F0502020204030204" pitchFamily="34" charset="0"/>
                <a:sym typeface="Arial" panose="020B0604020202020204" pitchFamily="34" charset="0"/>
              </a:rPr>
              <a:t>*</a:t>
            </a:r>
            <a:endParaRPr lang="en-US" altLang="zh-CN"/>
          </a:p>
        </p:txBody>
      </p:sp>
      <p:sp>
        <p:nvSpPr>
          <p:cNvPr id="6154" name="Title 8">
            <a:extLst>
              <a:ext uri="{FF2B5EF4-FFF2-40B4-BE49-F238E27FC236}">
                <a16:creationId xmlns:a16="http://schemas.microsoft.com/office/drawing/2014/main" id="{5A326F41-47FC-404E-8BA4-3398AE0F2A3C}"/>
              </a:ext>
            </a:extLst>
          </p:cNvPr>
          <p:cNvSpPr>
            <a:spLocks noGrp="1" noChangeArrowheads="1"/>
          </p:cNvSpPr>
          <p:nvPr>
            <p:ph type="title" idx="4294967295"/>
          </p:nvPr>
        </p:nvSpPr>
        <p:spPr>
          <a:xfrm>
            <a:off x="152400" y="0"/>
            <a:ext cx="8229600" cy="609600"/>
          </a:xfrm>
          <a:ln/>
        </p:spPr>
        <p:txBody>
          <a:bodyPr/>
          <a:lstStyle/>
          <a:p>
            <a:pPr algn="l"/>
            <a:r>
              <a:rPr lang="en-US" altLang="zh-CN" sz="2400" dirty="0">
                <a:solidFill>
                  <a:srgbClr val="FF8200"/>
                </a:solidFill>
                <a:cs typeface="Calibri"/>
              </a:rPr>
              <a:t>Jasmine – BDD Architecture </a:t>
            </a:r>
          </a:p>
        </p:txBody>
      </p:sp>
      <p:sp>
        <p:nvSpPr>
          <p:cNvPr id="6155" name="Content Placeholder 9">
            <a:extLst>
              <a:ext uri="{FF2B5EF4-FFF2-40B4-BE49-F238E27FC236}">
                <a16:creationId xmlns:a16="http://schemas.microsoft.com/office/drawing/2014/main" id="{7AB38922-37E5-4660-B3A9-83EF5E8E78EF}"/>
              </a:ext>
            </a:extLst>
          </p:cNvPr>
          <p:cNvSpPr>
            <a:spLocks noGrp="1" noChangeArrowheads="1"/>
          </p:cNvSpPr>
          <p:nvPr>
            <p:ph idx="4294967295"/>
          </p:nvPr>
        </p:nvSpPr>
        <p:spPr bwMode="auto">
          <a:xfrm>
            <a:off x="209550" y="590550"/>
            <a:ext cx="8229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dirty="0">
                <a:solidFill>
                  <a:srgbClr val="004B87"/>
                </a:solidFill>
                <a:cs typeface="Calibri"/>
              </a:rPr>
              <a:t>Step 4: </a:t>
            </a:r>
            <a:r>
              <a:rPr lang="en-US" altLang="zh-CN" sz="1800" b="1" dirty="0">
                <a:solidFill>
                  <a:srgbClr val="004B87"/>
                </a:solidFill>
                <a:cs typeface="Calibri"/>
              </a:rPr>
              <a:t>Refactor</a:t>
            </a:r>
            <a:endParaRPr lang="en-US" b="1" dirty="0"/>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dirty="0">
                <a:solidFill>
                  <a:srgbClr val="004B87"/>
                </a:solidFill>
                <a:cs typeface="Calibri"/>
              </a:rPr>
              <a:t>Refactor is a very important phase of BDD model where we need to prepare as many test cases as we can for that particular application or function.</a:t>
            </a: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dirty="0">
                <a:solidFill>
                  <a:srgbClr val="004B87"/>
                </a:solidFill>
                <a:cs typeface="Calibri"/>
              </a:rPr>
              <a:t>Step 5: </a:t>
            </a:r>
            <a:r>
              <a:rPr lang="en-US" altLang="zh-CN" sz="1800" b="1" dirty="0">
                <a:solidFill>
                  <a:srgbClr val="004B87"/>
                </a:solidFill>
                <a:cs typeface="Calibri"/>
              </a:rPr>
              <a:t>Stop</a:t>
            </a: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dirty="0">
                <a:solidFill>
                  <a:srgbClr val="004B87"/>
                </a:solidFill>
                <a:cs typeface="Calibri"/>
              </a:rPr>
              <a:t>If everything is going well then application must be ready and up. So we can consider this step as an end of the BDD application.</a:t>
            </a: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solidFill>
                <a:srgbClr val="000000"/>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p:txBody>
      </p:sp>
    </p:spTree>
    <p:extLst>
      <p:ext uri="{BB962C8B-B14F-4D97-AF65-F5344CB8AC3E}">
        <p14:creationId xmlns:p14="http://schemas.microsoft.com/office/powerpoint/2010/main" val="1833612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traight Connector 12">
            <a:extLst>
              <a:ext uri="{FF2B5EF4-FFF2-40B4-BE49-F238E27FC236}">
                <a16:creationId xmlns:a16="http://schemas.microsoft.com/office/drawing/2014/main" id="{458D85D1-A951-4A28-A3E1-DBE89CCF8ED2}"/>
              </a:ext>
            </a:extLst>
          </p:cNvPr>
          <p:cNvSpPr>
            <a:spLocks noChangeShapeType="1"/>
          </p:cNvSpPr>
          <p:nvPr/>
        </p:nvSpPr>
        <p:spPr bwMode="auto">
          <a:xfrm flipV="1">
            <a:off x="-7938" y="390525"/>
            <a:ext cx="9151938" cy="206375"/>
          </a:xfrm>
          <a:prstGeom prst="bentConnector3">
            <a:avLst>
              <a:gd name="adj1" fmla="val 96856"/>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47" name="Oval 7">
            <a:extLst>
              <a:ext uri="{FF2B5EF4-FFF2-40B4-BE49-F238E27FC236}">
                <a16:creationId xmlns:a16="http://schemas.microsoft.com/office/drawing/2014/main" id="{468DC33E-436C-49E4-BB66-E3BCEE23BF03}"/>
              </a:ext>
            </a:extLst>
          </p:cNvPr>
          <p:cNvSpPr>
            <a:spLocks noChangeArrowheads="1"/>
          </p:cNvSpPr>
          <p:nvPr/>
        </p:nvSpPr>
        <p:spPr bwMode="auto">
          <a:xfrm>
            <a:off x="8753475" y="466725"/>
            <a:ext cx="219075" cy="21907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148" name="Oval 8">
            <a:extLst>
              <a:ext uri="{FF2B5EF4-FFF2-40B4-BE49-F238E27FC236}">
                <a16:creationId xmlns:a16="http://schemas.microsoft.com/office/drawing/2014/main" id="{8398B1E5-5B2F-4F7C-B11E-D58B56CDB4DB}"/>
              </a:ext>
            </a:extLst>
          </p:cNvPr>
          <p:cNvSpPr>
            <a:spLocks noChangeArrowheads="1"/>
          </p:cNvSpPr>
          <p:nvPr/>
        </p:nvSpPr>
        <p:spPr bwMode="auto">
          <a:xfrm>
            <a:off x="9010650" y="342900"/>
            <a:ext cx="123825" cy="12382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pic>
        <p:nvPicPr>
          <p:cNvPr id="6149" name="Picture 11">
            <a:extLst>
              <a:ext uri="{FF2B5EF4-FFF2-40B4-BE49-F238E27FC236}">
                <a16:creationId xmlns:a16="http://schemas.microsoft.com/office/drawing/2014/main" id="{D1A51C8F-F196-42F9-B40A-9256198E9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4643438"/>
            <a:ext cx="1143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0" name="Picture 12">
            <a:extLst>
              <a:ext uri="{FF2B5EF4-FFF2-40B4-BE49-F238E27FC236}">
                <a16:creationId xmlns:a16="http://schemas.microsoft.com/office/drawing/2014/main" id="{7BCC883E-905C-4BA9-BE2E-F8C560E55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70475"/>
            <a:ext cx="145256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1" name="Picture 13">
            <a:extLst>
              <a:ext uri="{FF2B5EF4-FFF2-40B4-BE49-F238E27FC236}">
                <a16:creationId xmlns:a16="http://schemas.microsoft.com/office/drawing/2014/main" id="{5EEE3648-6FE4-4DE4-A099-1398240A5F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918075"/>
            <a:ext cx="777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6152" name="Rectangle 14">
            <a:extLst>
              <a:ext uri="{FF2B5EF4-FFF2-40B4-BE49-F238E27FC236}">
                <a16:creationId xmlns:a16="http://schemas.microsoft.com/office/drawing/2014/main" id="{86D37E94-EF13-4D19-84ED-BA90556B94AE}"/>
              </a:ext>
            </a:extLst>
          </p:cNvPr>
          <p:cNvSpPr>
            <a:spLocks noChangeArrowheads="1"/>
          </p:cNvSpPr>
          <p:nvPr/>
        </p:nvSpPr>
        <p:spPr bwMode="auto">
          <a:xfrm>
            <a:off x="1371600" y="4913313"/>
            <a:ext cx="7543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800">
                <a:solidFill>
                  <a:schemeClr val="bg1"/>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US  |  INDIA   |  CANADA  |   UK   |   AUSTRALIA   |  www.cigniti.com  |  Unsolicited Distribution is Restricted. Copyright © 2014, Cigniti Technologies</a:t>
            </a:r>
            <a:endParaRPr lang="en-US" altLang="zh-CN"/>
          </a:p>
        </p:txBody>
      </p:sp>
      <p:sp>
        <p:nvSpPr>
          <p:cNvPr id="6153" name="Slide Number Placeholder 5">
            <a:extLst>
              <a:ext uri="{FF2B5EF4-FFF2-40B4-BE49-F238E27FC236}">
                <a16:creationId xmlns:a16="http://schemas.microsoft.com/office/drawing/2014/main" id="{3417F113-610C-4109-A173-AC512F4CACA9}"/>
              </a:ext>
            </a:extLst>
          </p:cNvPr>
          <p:cNvSpPr>
            <a:spLocks noChangeArrowheads="1"/>
          </p:cNvSpPr>
          <p:nvPr/>
        </p:nvSpPr>
        <p:spPr bwMode="auto">
          <a:xfrm>
            <a:off x="8763000" y="4857750"/>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900" b="1" i="1">
                <a:solidFill>
                  <a:schemeClr val="bg1"/>
                </a:solidFill>
                <a:ea typeface="Calibri" panose="020F0502020204030204" pitchFamily="34" charset="0"/>
                <a:cs typeface="Calibri" panose="020F0502020204030204" pitchFamily="34" charset="0"/>
                <a:sym typeface="Arial" panose="020B0604020202020204" pitchFamily="34" charset="0"/>
              </a:rPr>
              <a:t>*</a:t>
            </a:r>
            <a:endParaRPr lang="en-US" altLang="zh-CN"/>
          </a:p>
        </p:txBody>
      </p:sp>
      <p:sp>
        <p:nvSpPr>
          <p:cNvPr id="6154" name="Title 8">
            <a:extLst>
              <a:ext uri="{FF2B5EF4-FFF2-40B4-BE49-F238E27FC236}">
                <a16:creationId xmlns:a16="http://schemas.microsoft.com/office/drawing/2014/main" id="{5A326F41-47FC-404E-8BA4-3398AE0F2A3C}"/>
              </a:ext>
            </a:extLst>
          </p:cNvPr>
          <p:cNvSpPr>
            <a:spLocks noGrp="1" noChangeArrowheads="1"/>
          </p:cNvSpPr>
          <p:nvPr>
            <p:ph type="title" idx="4294967295"/>
          </p:nvPr>
        </p:nvSpPr>
        <p:spPr>
          <a:xfrm>
            <a:off x="152400" y="0"/>
            <a:ext cx="8229600" cy="609600"/>
          </a:xfrm>
          <a:ln/>
        </p:spPr>
        <p:txBody>
          <a:bodyPr/>
          <a:lstStyle/>
          <a:p>
            <a:pPr algn="l"/>
            <a:r>
              <a:rPr lang="en-US" altLang="zh-CN" sz="2400" dirty="0">
                <a:solidFill>
                  <a:srgbClr val="FF8200"/>
                </a:solidFill>
                <a:cs typeface="Calibri"/>
              </a:rPr>
              <a:t>Jasmine BDD Framework Example </a:t>
            </a:r>
          </a:p>
        </p:txBody>
      </p:sp>
      <p:sp>
        <p:nvSpPr>
          <p:cNvPr id="6155" name="Content Placeholder 9">
            <a:extLst>
              <a:ext uri="{FF2B5EF4-FFF2-40B4-BE49-F238E27FC236}">
                <a16:creationId xmlns:a16="http://schemas.microsoft.com/office/drawing/2014/main" id="{7AB38922-37E5-4660-B3A9-83EF5E8E78EF}"/>
              </a:ext>
            </a:extLst>
          </p:cNvPr>
          <p:cNvSpPr>
            <a:spLocks noGrp="1" noChangeArrowheads="1"/>
          </p:cNvSpPr>
          <p:nvPr>
            <p:ph idx="4294967295"/>
          </p:nvPr>
        </p:nvSpPr>
        <p:spPr bwMode="auto">
          <a:xfrm>
            <a:off x="209550" y="590550"/>
            <a:ext cx="8229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dirty="0">
                <a:solidFill>
                  <a:srgbClr val="004B87"/>
                </a:solidFill>
                <a:cs typeface="Calibri"/>
              </a:rPr>
              <a:t>We have now gathered some knowledge about the working principle of BDD framework. Let us see how jasmine follows BDD in the line of java script testing.</a:t>
            </a: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dirty="0">
                <a:solidFill>
                  <a:srgbClr val="004B87"/>
                </a:solidFill>
                <a:cs typeface="Calibri"/>
              </a:rPr>
              <a:t>As the screenshot depicts we need to test Abc.js using jasmine framework. SpecRunner.html is the output file that will take Spec.js(Test case file), Abc.js(file to be tested), LIB as an input and run all the test case present in the spec file and render the result into the browser.</a:t>
            </a: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solidFill>
                <a:srgbClr val="000000"/>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p:txBody>
      </p:sp>
      <p:pic>
        <p:nvPicPr>
          <p:cNvPr id="2" name="Picture 2">
            <a:extLst>
              <a:ext uri="{FF2B5EF4-FFF2-40B4-BE49-F238E27FC236}">
                <a16:creationId xmlns:a16="http://schemas.microsoft.com/office/drawing/2014/main" id="{6D04579F-3B12-48C1-9708-35F9364AC557}"/>
              </a:ext>
            </a:extLst>
          </p:cNvPr>
          <p:cNvPicPr>
            <a:picLocks noChangeAspect="1"/>
          </p:cNvPicPr>
          <p:nvPr/>
        </p:nvPicPr>
        <p:blipFill>
          <a:blip r:embed="rId5"/>
          <a:stretch>
            <a:fillRect/>
          </a:stretch>
        </p:blipFill>
        <p:spPr>
          <a:xfrm>
            <a:off x="1248674" y="2211725"/>
            <a:ext cx="7379896" cy="2359069"/>
          </a:xfrm>
          <a:prstGeom prst="rect">
            <a:avLst/>
          </a:prstGeom>
        </p:spPr>
      </p:pic>
    </p:spTree>
    <p:extLst>
      <p:ext uri="{BB962C8B-B14F-4D97-AF65-F5344CB8AC3E}">
        <p14:creationId xmlns:p14="http://schemas.microsoft.com/office/powerpoint/2010/main" val="1218220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traight Connector 12">
            <a:extLst>
              <a:ext uri="{FF2B5EF4-FFF2-40B4-BE49-F238E27FC236}">
                <a16:creationId xmlns:a16="http://schemas.microsoft.com/office/drawing/2014/main" id="{458D85D1-A951-4A28-A3E1-DBE89CCF8ED2}"/>
              </a:ext>
            </a:extLst>
          </p:cNvPr>
          <p:cNvSpPr>
            <a:spLocks noChangeShapeType="1"/>
          </p:cNvSpPr>
          <p:nvPr/>
        </p:nvSpPr>
        <p:spPr bwMode="auto">
          <a:xfrm flipV="1">
            <a:off x="-7938" y="390525"/>
            <a:ext cx="9151938" cy="206375"/>
          </a:xfrm>
          <a:prstGeom prst="bentConnector3">
            <a:avLst>
              <a:gd name="adj1" fmla="val 96856"/>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47" name="Oval 7">
            <a:extLst>
              <a:ext uri="{FF2B5EF4-FFF2-40B4-BE49-F238E27FC236}">
                <a16:creationId xmlns:a16="http://schemas.microsoft.com/office/drawing/2014/main" id="{468DC33E-436C-49E4-BB66-E3BCEE23BF03}"/>
              </a:ext>
            </a:extLst>
          </p:cNvPr>
          <p:cNvSpPr>
            <a:spLocks noChangeArrowheads="1"/>
          </p:cNvSpPr>
          <p:nvPr/>
        </p:nvSpPr>
        <p:spPr bwMode="auto">
          <a:xfrm>
            <a:off x="8753475" y="466725"/>
            <a:ext cx="219075" cy="21907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148" name="Oval 8">
            <a:extLst>
              <a:ext uri="{FF2B5EF4-FFF2-40B4-BE49-F238E27FC236}">
                <a16:creationId xmlns:a16="http://schemas.microsoft.com/office/drawing/2014/main" id="{8398B1E5-5B2F-4F7C-B11E-D58B56CDB4DB}"/>
              </a:ext>
            </a:extLst>
          </p:cNvPr>
          <p:cNvSpPr>
            <a:spLocks noChangeArrowheads="1"/>
          </p:cNvSpPr>
          <p:nvPr/>
        </p:nvSpPr>
        <p:spPr bwMode="auto">
          <a:xfrm>
            <a:off x="9010650" y="342900"/>
            <a:ext cx="123825" cy="12382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pic>
        <p:nvPicPr>
          <p:cNvPr id="6149" name="Picture 11">
            <a:extLst>
              <a:ext uri="{FF2B5EF4-FFF2-40B4-BE49-F238E27FC236}">
                <a16:creationId xmlns:a16="http://schemas.microsoft.com/office/drawing/2014/main" id="{D1A51C8F-F196-42F9-B40A-9256198E9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4643438"/>
            <a:ext cx="1143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0" name="Picture 12">
            <a:extLst>
              <a:ext uri="{FF2B5EF4-FFF2-40B4-BE49-F238E27FC236}">
                <a16:creationId xmlns:a16="http://schemas.microsoft.com/office/drawing/2014/main" id="{7BCC883E-905C-4BA9-BE2E-F8C560E55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70475"/>
            <a:ext cx="145256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1" name="Picture 13">
            <a:extLst>
              <a:ext uri="{FF2B5EF4-FFF2-40B4-BE49-F238E27FC236}">
                <a16:creationId xmlns:a16="http://schemas.microsoft.com/office/drawing/2014/main" id="{5EEE3648-6FE4-4DE4-A099-1398240A5F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918075"/>
            <a:ext cx="777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6152" name="Rectangle 14">
            <a:extLst>
              <a:ext uri="{FF2B5EF4-FFF2-40B4-BE49-F238E27FC236}">
                <a16:creationId xmlns:a16="http://schemas.microsoft.com/office/drawing/2014/main" id="{86D37E94-EF13-4D19-84ED-BA90556B94AE}"/>
              </a:ext>
            </a:extLst>
          </p:cNvPr>
          <p:cNvSpPr>
            <a:spLocks noChangeArrowheads="1"/>
          </p:cNvSpPr>
          <p:nvPr/>
        </p:nvSpPr>
        <p:spPr bwMode="auto">
          <a:xfrm>
            <a:off x="1371600" y="4913313"/>
            <a:ext cx="7543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800">
                <a:solidFill>
                  <a:schemeClr val="bg1"/>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US  |  INDIA   |  CANADA  |   UK   |   AUSTRALIA   |  www.cigniti.com  |  Unsolicited Distribution is Restricted. Copyright © 2014, Cigniti Technologies</a:t>
            </a:r>
            <a:endParaRPr lang="en-US" altLang="zh-CN"/>
          </a:p>
        </p:txBody>
      </p:sp>
      <p:sp>
        <p:nvSpPr>
          <p:cNvPr id="6153" name="Slide Number Placeholder 5">
            <a:extLst>
              <a:ext uri="{FF2B5EF4-FFF2-40B4-BE49-F238E27FC236}">
                <a16:creationId xmlns:a16="http://schemas.microsoft.com/office/drawing/2014/main" id="{3417F113-610C-4109-A173-AC512F4CACA9}"/>
              </a:ext>
            </a:extLst>
          </p:cNvPr>
          <p:cNvSpPr>
            <a:spLocks noChangeArrowheads="1"/>
          </p:cNvSpPr>
          <p:nvPr/>
        </p:nvSpPr>
        <p:spPr bwMode="auto">
          <a:xfrm>
            <a:off x="8763000" y="4857750"/>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900" b="1" i="1">
                <a:solidFill>
                  <a:schemeClr val="bg1"/>
                </a:solidFill>
                <a:ea typeface="Calibri" panose="020F0502020204030204" pitchFamily="34" charset="0"/>
                <a:cs typeface="Calibri" panose="020F0502020204030204" pitchFamily="34" charset="0"/>
                <a:sym typeface="Arial" panose="020B0604020202020204" pitchFamily="34" charset="0"/>
              </a:rPr>
              <a:t>*</a:t>
            </a:r>
            <a:endParaRPr lang="en-US" altLang="zh-CN"/>
          </a:p>
        </p:txBody>
      </p:sp>
      <p:sp>
        <p:nvSpPr>
          <p:cNvPr id="6154" name="Title 8">
            <a:extLst>
              <a:ext uri="{FF2B5EF4-FFF2-40B4-BE49-F238E27FC236}">
                <a16:creationId xmlns:a16="http://schemas.microsoft.com/office/drawing/2014/main" id="{5A326F41-47FC-404E-8BA4-3398AE0F2A3C}"/>
              </a:ext>
            </a:extLst>
          </p:cNvPr>
          <p:cNvSpPr>
            <a:spLocks noGrp="1" noChangeArrowheads="1"/>
          </p:cNvSpPr>
          <p:nvPr>
            <p:ph type="title" idx="4294967295"/>
          </p:nvPr>
        </p:nvSpPr>
        <p:spPr>
          <a:xfrm>
            <a:off x="152400" y="0"/>
            <a:ext cx="8229600" cy="609600"/>
          </a:xfrm>
          <a:ln/>
        </p:spPr>
        <p:txBody>
          <a:bodyPr/>
          <a:lstStyle/>
          <a:p>
            <a:pPr algn="l"/>
            <a:r>
              <a:rPr lang="en-US" altLang="zh-CN" sz="2400" dirty="0">
                <a:solidFill>
                  <a:srgbClr val="FF8200"/>
                </a:solidFill>
                <a:cs typeface="Calibri"/>
              </a:rPr>
              <a:t>Jasmine BDD Framework Example </a:t>
            </a:r>
          </a:p>
        </p:txBody>
      </p:sp>
      <p:sp>
        <p:nvSpPr>
          <p:cNvPr id="6155" name="Content Placeholder 9">
            <a:extLst>
              <a:ext uri="{FF2B5EF4-FFF2-40B4-BE49-F238E27FC236}">
                <a16:creationId xmlns:a16="http://schemas.microsoft.com/office/drawing/2014/main" id="{7AB38922-37E5-4660-B3A9-83EF5E8E78EF}"/>
              </a:ext>
            </a:extLst>
          </p:cNvPr>
          <p:cNvSpPr>
            <a:spLocks noGrp="1" noChangeArrowheads="1"/>
          </p:cNvSpPr>
          <p:nvPr>
            <p:ph idx="4294967295"/>
          </p:nvPr>
        </p:nvSpPr>
        <p:spPr bwMode="auto">
          <a:xfrm>
            <a:off x="209550" y="590550"/>
            <a:ext cx="8229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b="1" dirty="0">
                <a:solidFill>
                  <a:srgbClr val="004B87"/>
                </a:solidFill>
                <a:cs typeface="Calibri"/>
              </a:rPr>
              <a:t>Lib</a:t>
            </a:r>
            <a:r>
              <a:rPr lang="en-US" altLang="zh-CN" sz="1800" dirty="0">
                <a:solidFill>
                  <a:srgbClr val="004B87"/>
                </a:solidFill>
                <a:cs typeface="Calibri"/>
              </a:rPr>
              <a:t>: these are the inbuilt java script files that will helpful to test different functions and other java script files used in our project.</a:t>
            </a: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b="1" dirty="0">
                <a:solidFill>
                  <a:srgbClr val="004B87"/>
                </a:solidFill>
                <a:cs typeface="Calibri"/>
              </a:rPr>
              <a:t>Spec.js(Test case file)</a:t>
            </a:r>
            <a:r>
              <a:rPr lang="en-US" altLang="zh-CN" sz="1800" dirty="0">
                <a:solidFill>
                  <a:srgbClr val="004B87"/>
                </a:solidFill>
                <a:cs typeface="Calibri"/>
              </a:rPr>
              <a:t>: this is the java script file that contains all the test cases which is required to test any java script function or file. In BDD methodology, we are going to write the first test, hence this is the file that needs to be updated first. Definitely this is going to be fail as there is no such file or function present in our project that can be tested. this file can be refactored unlimited times until all the functionalities tested.</a:t>
            </a: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b="1" dirty="0">
                <a:solidFill>
                  <a:srgbClr val="004B87"/>
                </a:solidFill>
                <a:cs typeface="Calibri"/>
              </a:rPr>
              <a:t>Abc.js(File to be tested)</a:t>
            </a:r>
            <a:r>
              <a:rPr lang="en-US" altLang="zh-CN" sz="1800" dirty="0">
                <a:solidFill>
                  <a:srgbClr val="004B87"/>
                </a:solidFill>
                <a:cs typeface="Calibri"/>
              </a:rPr>
              <a:t>: this is the file that contains your functionalities which will be unit tested using Spec.js and Lib file.</a:t>
            </a: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b="1" dirty="0">
                <a:solidFill>
                  <a:srgbClr val="004B87"/>
                </a:solidFill>
                <a:cs typeface="Calibri"/>
              </a:rPr>
              <a:t>SpecRunner.html</a:t>
            </a:r>
            <a:r>
              <a:rPr lang="en-US" altLang="zh-CN" sz="1800" dirty="0">
                <a:solidFill>
                  <a:srgbClr val="004B87"/>
                </a:solidFill>
                <a:cs typeface="Calibri"/>
              </a:rPr>
              <a:t>: this is a normal html file which will render the output of the unit test with the help of embedded java script codes in it.</a:t>
            </a: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solidFill>
                <a:srgbClr val="000000"/>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p:txBody>
      </p:sp>
    </p:spTree>
    <p:extLst>
      <p:ext uri="{BB962C8B-B14F-4D97-AF65-F5344CB8AC3E}">
        <p14:creationId xmlns:p14="http://schemas.microsoft.com/office/powerpoint/2010/main" val="1408524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traight Connector 12">
            <a:extLst>
              <a:ext uri="{FF2B5EF4-FFF2-40B4-BE49-F238E27FC236}">
                <a16:creationId xmlns:a16="http://schemas.microsoft.com/office/drawing/2014/main" id="{458D85D1-A951-4A28-A3E1-DBE89CCF8ED2}"/>
              </a:ext>
            </a:extLst>
          </p:cNvPr>
          <p:cNvSpPr>
            <a:spLocks noChangeShapeType="1"/>
          </p:cNvSpPr>
          <p:nvPr/>
        </p:nvSpPr>
        <p:spPr bwMode="auto">
          <a:xfrm flipV="1">
            <a:off x="-7938" y="390525"/>
            <a:ext cx="9151938" cy="206375"/>
          </a:xfrm>
          <a:prstGeom prst="bentConnector3">
            <a:avLst>
              <a:gd name="adj1" fmla="val 96856"/>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47" name="Oval 7">
            <a:extLst>
              <a:ext uri="{FF2B5EF4-FFF2-40B4-BE49-F238E27FC236}">
                <a16:creationId xmlns:a16="http://schemas.microsoft.com/office/drawing/2014/main" id="{468DC33E-436C-49E4-BB66-E3BCEE23BF03}"/>
              </a:ext>
            </a:extLst>
          </p:cNvPr>
          <p:cNvSpPr>
            <a:spLocks noChangeArrowheads="1"/>
          </p:cNvSpPr>
          <p:nvPr/>
        </p:nvSpPr>
        <p:spPr bwMode="auto">
          <a:xfrm>
            <a:off x="8753475" y="466725"/>
            <a:ext cx="219075" cy="21907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148" name="Oval 8">
            <a:extLst>
              <a:ext uri="{FF2B5EF4-FFF2-40B4-BE49-F238E27FC236}">
                <a16:creationId xmlns:a16="http://schemas.microsoft.com/office/drawing/2014/main" id="{8398B1E5-5B2F-4F7C-B11E-D58B56CDB4DB}"/>
              </a:ext>
            </a:extLst>
          </p:cNvPr>
          <p:cNvSpPr>
            <a:spLocks noChangeArrowheads="1"/>
          </p:cNvSpPr>
          <p:nvPr/>
        </p:nvSpPr>
        <p:spPr bwMode="auto">
          <a:xfrm>
            <a:off x="9010650" y="342900"/>
            <a:ext cx="123825" cy="12382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pic>
        <p:nvPicPr>
          <p:cNvPr id="6149" name="Picture 11">
            <a:extLst>
              <a:ext uri="{FF2B5EF4-FFF2-40B4-BE49-F238E27FC236}">
                <a16:creationId xmlns:a16="http://schemas.microsoft.com/office/drawing/2014/main" id="{D1A51C8F-F196-42F9-B40A-9256198E9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4643438"/>
            <a:ext cx="1143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0" name="Picture 12">
            <a:extLst>
              <a:ext uri="{FF2B5EF4-FFF2-40B4-BE49-F238E27FC236}">
                <a16:creationId xmlns:a16="http://schemas.microsoft.com/office/drawing/2014/main" id="{7BCC883E-905C-4BA9-BE2E-F8C560E55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70475"/>
            <a:ext cx="145256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1" name="Picture 13">
            <a:extLst>
              <a:ext uri="{FF2B5EF4-FFF2-40B4-BE49-F238E27FC236}">
                <a16:creationId xmlns:a16="http://schemas.microsoft.com/office/drawing/2014/main" id="{5EEE3648-6FE4-4DE4-A099-1398240A5F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918075"/>
            <a:ext cx="777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6152" name="Rectangle 14">
            <a:extLst>
              <a:ext uri="{FF2B5EF4-FFF2-40B4-BE49-F238E27FC236}">
                <a16:creationId xmlns:a16="http://schemas.microsoft.com/office/drawing/2014/main" id="{86D37E94-EF13-4D19-84ED-BA90556B94AE}"/>
              </a:ext>
            </a:extLst>
          </p:cNvPr>
          <p:cNvSpPr>
            <a:spLocks noChangeArrowheads="1"/>
          </p:cNvSpPr>
          <p:nvPr/>
        </p:nvSpPr>
        <p:spPr bwMode="auto">
          <a:xfrm>
            <a:off x="1371600" y="4913313"/>
            <a:ext cx="7543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800">
                <a:solidFill>
                  <a:schemeClr val="bg1"/>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US  |  INDIA   |  CANADA  |   UK   |   AUSTRALIA   |  www.cigniti.com  |  Unsolicited Distribution is Restricted. Copyright © 2014, Cigniti Technologies</a:t>
            </a:r>
            <a:endParaRPr lang="en-US" altLang="zh-CN"/>
          </a:p>
        </p:txBody>
      </p:sp>
      <p:sp>
        <p:nvSpPr>
          <p:cNvPr id="6153" name="Slide Number Placeholder 5">
            <a:extLst>
              <a:ext uri="{FF2B5EF4-FFF2-40B4-BE49-F238E27FC236}">
                <a16:creationId xmlns:a16="http://schemas.microsoft.com/office/drawing/2014/main" id="{3417F113-610C-4109-A173-AC512F4CACA9}"/>
              </a:ext>
            </a:extLst>
          </p:cNvPr>
          <p:cNvSpPr>
            <a:spLocks noChangeArrowheads="1"/>
          </p:cNvSpPr>
          <p:nvPr/>
        </p:nvSpPr>
        <p:spPr bwMode="auto">
          <a:xfrm>
            <a:off x="8763000" y="4857750"/>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900" b="1" i="1">
                <a:solidFill>
                  <a:schemeClr val="bg1"/>
                </a:solidFill>
                <a:ea typeface="Calibri" panose="020F0502020204030204" pitchFamily="34" charset="0"/>
                <a:cs typeface="Calibri" panose="020F0502020204030204" pitchFamily="34" charset="0"/>
                <a:sym typeface="Arial" panose="020B0604020202020204" pitchFamily="34" charset="0"/>
              </a:rPr>
              <a:t>*</a:t>
            </a:r>
            <a:endParaRPr lang="en-US" altLang="zh-CN"/>
          </a:p>
        </p:txBody>
      </p:sp>
      <p:sp>
        <p:nvSpPr>
          <p:cNvPr id="6154" name="Title 8">
            <a:extLst>
              <a:ext uri="{FF2B5EF4-FFF2-40B4-BE49-F238E27FC236}">
                <a16:creationId xmlns:a16="http://schemas.microsoft.com/office/drawing/2014/main" id="{5A326F41-47FC-404E-8BA4-3398AE0F2A3C}"/>
              </a:ext>
            </a:extLst>
          </p:cNvPr>
          <p:cNvSpPr>
            <a:spLocks noGrp="1" noChangeArrowheads="1"/>
          </p:cNvSpPr>
          <p:nvPr>
            <p:ph type="title" idx="4294967295"/>
          </p:nvPr>
        </p:nvSpPr>
        <p:spPr>
          <a:xfrm>
            <a:off x="152400" y="0"/>
            <a:ext cx="8229600" cy="609600"/>
          </a:xfrm>
          <a:ln/>
        </p:spPr>
        <p:txBody>
          <a:bodyPr/>
          <a:lstStyle/>
          <a:p>
            <a:pPr algn="l"/>
            <a:r>
              <a:rPr lang="en-US" altLang="zh-CN" sz="2400" dirty="0">
                <a:solidFill>
                  <a:srgbClr val="FF8200"/>
                </a:solidFill>
                <a:cs typeface="Calibri"/>
              </a:rPr>
              <a:t>Jasmine – Open Source Framework for Java Script</a:t>
            </a:r>
          </a:p>
        </p:txBody>
      </p:sp>
      <p:sp>
        <p:nvSpPr>
          <p:cNvPr id="6155" name="Content Placeholder 9">
            <a:extLst>
              <a:ext uri="{FF2B5EF4-FFF2-40B4-BE49-F238E27FC236}">
                <a16:creationId xmlns:a16="http://schemas.microsoft.com/office/drawing/2014/main" id="{7AB38922-37E5-4660-B3A9-83EF5E8E78EF}"/>
              </a:ext>
            </a:extLst>
          </p:cNvPr>
          <p:cNvSpPr>
            <a:spLocks noGrp="1" noChangeArrowheads="1"/>
          </p:cNvSpPr>
          <p:nvPr>
            <p:ph idx="4294967295"/>
          </p:nvPr>
        </p:nvSpPr>
        <p:spPr bwMode="auto">
          <a:xfrm>
            <a:off x="209550" y="590550"/>
            <a:ext cx="8229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dirty="0">
                <a:solidFill>
                  <a:srgbClr val="004B87"/>
                </a:solidFill>
                <a:cs typeface="Calibri"/>
              </a:rPr>
              <a:t>                                              </a:t>
            </a:r>
            <a:r>
              <a:rPr lang="en-US" altLang="zh-CN" dirty="0">
                <a:solidFill>
                  <a:srgbClr val="7030A0"/>
                </a:solidFill>
                <a:latin typeface="Verdana"/>
                <a:ea typeface="Verdana"/>
                <a:cs typeface="Calibri"/>
              </a:rPr>
              <a:t>Thank you</a:t>
            </a:r>
            <a:endParaRPr lang="en-US" dirty="0">
              <a:solidFill>
                <a:srgbClr val="7030A0"/>
              </a:solidFill>
              <a:latin typeface="Verdana"/>
              <a:ea typeface="Verdana"/>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solidFill>
                <a:srgbClr val="000000"/>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p:txBody>
      </p:sp>
    </p:spTree>
    <p:extLst>
      <p:ext uri="{BB962C8B-B14F-4D97-AF65-F5344CB8AC3E}">
        <p14:creationId xmlns:p14="http://schemas.microsoft.com/office/powerpoint/2010/main" val="3064092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traight Connector 12">
            <a:extLst>
              <a:ext uri="{FF2B5EF4-FFF2-40B4-BE49-F238E27FC236}">
                <a16:creationId xmlns:a16="http://schemas.microsoft.com/office/drawing/2014/main" id="{458D85D1-A951-4A28-A3E1-DBE89CCF8ED2}"/>
              </a:ext>
            </a:extLst>
          </p:cNvPr>
          <p:cNvSpPr>
            <a:spLocks noChangeShapeType="1"/>
          </p:cNvSpPr>
          <p:nvPr/>
        </p:nvSpPr>
        <p:spPr bwMode="auto">
          <a:xfrm flipV="1">
            <a:off x="-7938" y="390525"/>
            <a:ext cx="9151938" cy="206375"/>
          </a:xfrm>
          <a:prstGeom prst="bentConnector3">
            <a:avLst>
              <a:gd name="adj1" fmla="val 96856"/>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47" name="Oval 7">
            <a:extLst>
              <a:ext uri="{FF2B5EF4-FFF2-40B4-BE49-F238E27FC236}">
                <a16:creationId xmlns:a16="http://schemas.microsoft.com/office/drawing/2014/main" id="{468DC33E-436C-49E4-BB66-E3BCEE23BF03}"/>
              </a:ext>
            </a:extLst>
          </p:cNvPr>
          <p:cNvSpPr>
            <a:spLocks noChangeArrowheads="1"/>
          </p:cNvSpPr>
          <p:nvPr/>
        </p:nvSpPr>
        <p:spPr bwMode="auto">
          <a:xfrm>
            <a:off x="8753475" y="466725"/>
            <a:ext cx="219075" cy="21907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148" name="Oval 8">
            <a:extLst>
              <a:ext uri="{FF2B5EF4-FFF2-40B4-BE49-F238E27FC236}">
                <a16:creationId xmlns:a16="http://schemas.microsoft.com/office/drawing/2014/main" id="{8398B1E5-5B2F-4F7C-B11E-D58B56CDB4DB}"/>
              </a:ext>
            </a:extLst>
          </p:cNvPr>
          <p:cNvSpPr>
            <a:spLocks noChangeArrowheads="1"/>
          </p:cNvSpPr>
          <p:nvPr/>
        </p:nvSpPr>
        <p:spPr bwMode="auto">
          <a:xfrm>
            <a:off x="9010650" y="342900"/>
            <a:ext cx="123825" cy="12382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pic>
        <p:nvPicPr>
          <p:cNvPr id="6149" name="Picture 11">
            <a:extLst>
              <a:ext uri="{FF2B5EF4-FFF2-40B4-BE49-F238E27FC236}">
                <a16:creationId xmlns:a16="http://schemas.microsoft.com/office/drawing/2014/main" id="{D1A51C8F-F196-42F9-B40A-9256198E9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4643438"/>
            <a:ext cx="1143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0" name="Picture 12">
            <a:extLst>
              <a:ext uri="{FF2B5EF4-FFF2-40B4-BE49-F238E27FC236}">
                <a16:creationId xmlns:a16="http://schemas.microsoft.com/office/drawing/2014/main" id="{7BCC883E-905C-4BA9-BE2E-F8C560E55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70475"/>
            <a:ext cx="145256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1" name="Picture 13">
            <a:extLst>
              <a:ext uri="{FF2B5EF4-FFF2-40B4-BE49-F238E27FC236}">
                <a16:creationId xmlns:a16="http://schemas.microsoft.com/office/drawing/2014/main" id="{5EEE3648-6FE4-4DE4-A099-1398240A5F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918075"/>
            <a:ext cx="777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6152" name="Rectangle 14">
            <a:extLst>
              <a:ext uri="{FF2B5EF4-FFF2-40B4-BE49-F238E27FC236}">
                <a16:creationId xmlns:a16="http://schemas.microsoft.com/office/drawing/2014/main" id="{86D37E94-EF13-4D19-84ED-BA90556B94AE}"/>
              </a:ext>
            </a:extLst>
          </p:cNvPr>
          <p:cNvSpPr>
            <a:spLocks noChangeArrowheads="1"/>
          </p:cNvSpPr>
          <p:nvPr/>
        </p:nvSpPr>
        <p:spPr bwMode="auto">
          <a:xfrm>
            <a:off x="1371600" y="4913313"/>
            <a:ext cx="7543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800">
                <a:solidFill>
                  <a:schemeClr val="bg1"/>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US  |  INDIA   |  CANADA  |   UK   |   AUSTRALIA   |  www.cigniti.com  |  Unsolicited Distribution is Restricted. Copyright © 2014, Cigniti Technologies</a:t>
            </a:r>
            <a:endParaRPr lang="en-US" altLang="zh-CN"/>
          </a:p>
        </p:txBody>
      </p:sp>
      <p:sp>
        <p:nvSpPr>
          <p:cNvPr id="6153" name="Slide Number Placeholder 5">
            <a:extLst>
              <a:ext uri="{FF2B5EF4-FFF2-40B4-BE49-F238E27FC236}">
                <a16:creationId xmlns:a16="http://schemas.microsoft.com/office/drawing/2014/main" id="{3417F113-610C-4109-A173-AC512F4CACA9}"/>
              </a:ext>
            </a:extLst>
          </p:cNvPr>
          <p:cNvSpPr>
            <a:spLocks noChangeArrowheads="1"/>
          </p:cNvSpPr>
          <p:nvPr/>
        </p:nvSpPr>
        <p:spPr bwMode="auto">
          <a:xfrm>
            <a:off x="8763000" y="4857750"/>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900" b="1" i="1">
                <a:solidFill>
                  <a:schemeClr val="bg1"/>
                </a:solidFill>
                <a:ea typeface="Calibri" panose="020F0502020204030204" pitchFamily="34" charset="0"/>
                <a:cs typeface="Calibri" panose="020F0502020204030204" pitchFamily="34" charset="0"/>
                <a:sym typeface="Arial" panose="020B0604020202020204" pitchFamily="34" charset="0"/>
              </a:rPr>
              <a:t>*</a:t>
            </a:r>
            <a:endParaRPr lang="en-US" altLang="zh-CN"/>
          </a:p>
        </p:txBody>
      </p:sp>
      <p:sp>
        <p:nvSpPr>
          <p:cNvPr id="6154" name="Title 8">
            <a:extLst>
              <a:ext uri="{FF2B5EF4-FFF2-40B4-BE49-F238E27FC236}">
                <a16:creationId xmlns:a16="http://schemas.microsoft.com/office/drawing/2014/main" id="{5A326F41-47FC-404E-8BA4-3398AE0F2A3C}"/>
              </a:ext>
            </a:extLst>
          </p:cNvPr>
          <p:cNvSpPr>
            <a:spLocks noGrp="1" noChangeArrowheads="1"/>
          </p:cNvSpPr>
          <p:nvPr>
            <p:ph type="title" idx="4294967295"/>
          </p:nvPr>
        </p:nvSpPr>
        <p:spPr>
          <a:xfrm>
            <a:off x="152400" y="0"/>
            <a:ext cx="8229600" cy="609600"/>
          </a:xfrm>
          <a:ln/>
        </p:spPr>
        <p:txBody>
          <a:bodyPr/>
          <a:lstStyle/>
          <a:p>
            <a:pPr algn="l"/>
            <a:r>
              <a:rPr lang="en-US" altLang="zh-CN" sz="2400" dirty="0">
                <a:solidFill>
                  <a:srgbClr val="FF8200"/>
                </a:solidFill>
                <a:cs typeface="Calibri"/>
              </a:rPr>
              <a:t>Jasmine – Open Source JavaScript Framework</a:t>
            </a:r>
          </a:p>
        </p:txBody>
      </p:sp>
      <p:sp>
        <p:nvSpPr>
          <p:cNvPr id="6155" name="Content Placeholder 9">
            <a:extLst>
              <a:ext uri="{FF2B5EF4-FFF2-40B4-BE49-F238E27FC236}">
                <a16:creationId xmlns:a16="http://schemas.microsoft.com/office/drawing/2014/main" id="{7AB38922-37E5-4660-B3A9-83EF5E8E78EF}"/>
              </a:ext>
            </a:extLst>
          </p:cNvPr>
          <p:cNvSpPr>
            <a:spLocks noGrp="1" noChangeArrowheads="1"/>
          </p:cNvSpPr>
          <p:nvPr>
            <p:ph idx="4294967295"/>
          </p:nvPr>
        </p:nvSpPr>
        <p:spPr bwMode="auto">
          <a:xfrm>
            <a:off x="209550" y="590550"/>
            <a:ext cx="8294298" cy="718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dirty="0">
                <a:solidFill>
                  <a:srgbClr val="004B87"/>
                </a:solidFill>
                <a:cs typeface="Calibri"/>
              </a:rPr>
              <a:t>Jasmine follows Behavior Driven Development(BDD) procedure to ensure that each line of java script statement is properly unit tested.</a:t>
            </a:r>
            <a:endParaRPr lang="en-US" altLang="zh-CN" sz="1800" dirty="0" err="1">
              <a:solidFill>
                <a:srgbClr val="004B87"/>
              </a:solidFill>
              <a:cs typeface="Calibri"/>
            </a:endParaRPr>
          </a:p>
          <a:p>
            <a:pPr>
              <a:buClr>
                <a:srgbClr val="E56E14"/>
              </a:buClr>
              <a:buSzPct val="100000"/>
              <a:buFont typeface="Calibri" panose="020F050202020403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p:txBody>
      </p:sp>
      <p:sp>
        <p:nvSpPr>
          <p:cNvPr id="3" name="TextBox 2">
            <a:extLst>
              <a:ext uri="{FF2B5EF4-FFF2-40B4-BE49-F238E27FC236}">
                <a16:creationId xmlns:a16="http://schemas.microsoft.com/office/drawing/2014/main" id="{DCFC04C7-B846-44D4-95A9-8885967F0F35}"/>
              </a:ext>
            </a:extLst>
          </p:cNvPr>
          <p:cNvSpPr txBox="1"/>
          <p:nvPr/>
        </p:nvSpPr>
        <p:spPr>
          <a:xfrm>
            <a:off x="-2157" y="1356503"/>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rgbClr val="7030A0"/>
                </a:solidFill>
                <a:latin typeface="Verdana"/>
                <a:ea typeface="Verdana"/>
              </a:rPr>
              <a:t>Why Use Jasmine</a:t>
            </a:r>
            <a:endParaRPr lang="en-US" b="1" dirty="0">
              <a:solidFill>
                <a:srgbClr val="7030A0"/>
              </a:solidFill>
              <a:latin typeface="Arial"/>
              <a:ea typeface="Verdana"/>
              <a:cs typeface="Arial"/>
            </a:endParaRPr>
          </a:p>
        </p:txBody>
      </p:sp>
      <p:sp>
        <p:nvSpPr>
          <p:cNvPr id="4" name="TextBox 3">
            <a:extLst>
              <a:ext uri="{FF2B5EF4-FFF2-40B4-BE49-F238E27FC236}">
                <a16:creationId xmlns:a16="http://schemas.microsoft.com/office/drawing/2014/main" id="{2C71F1D0-D1BE-4CFF-8E68-B89015D8FE5A}"/>
              </a:ext>
            </a:extLst>
          </p:cNvPr>
          <p:cNvSpPr txBox="1"/>
          <p:nvPr/>
        </p:nvSpPr>
        <p:spPr>
          <a:xfrm>
            <a:off x="62542" y="1895654"/>
            <a:ext cx="819940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ctr">
              <a:buFont typeface="Wingdings"/>
              <a:buChar char="v"/>
            </a:pPr>
            <a:r>
              <a:rPr lang="en-US" dirty="0">
                <a:solidFill>
                  <a:srgbClr val="0070C0"/>
                </a:solidFill>
                <a:cs typeface="Arial"/>
              </a:rPr>
              <a:t>Jasmine does not depend on any other Java script Framework</a:t>
            </a:r>
            <a:endParaRPr lang="en-US">
              <a:cs typeface="Arial"/>
            </a:endParaRPr>
          </a:p>
        </p:txBody>
      </p:sp>
      <p:sp>
        <p:nvSpPr>
          <p:cNvPr id="2" name="TextBox 1">
            <a:extLst>
              <a:ext uri="{FF2B5EF4-FFF2-40B4-BE49-F238E27FC236}">
                <a16:creationId xmlns:a16="http://schemas.microsoft.com/office/drawing/2014/main" id="{BF8BC292-2ACA-4972-8F4E-74F56726253B}"/>
              </a:ext>
            </a:extLst>
          </p:cNvPr>
          <p:cNvSpPr txBox="1"/>
          <p:nvPr/>
        </p:nvSpPr>
        <p:spPr>
          <a:xfrm>
            <a:off x="580126" y="2262277"/>
            <a:ext cx="399402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ctr">
              <a:buFont typeface="Wingdings"/>
              <a:buChar char="v"/>
            </a:pPr>
            <a:r>
              <a:rPr lang="en-US" dirty="0">
                <a:solidFill>
                  <a:srgbClr val="0070C0"/>
                </a:solidFill>
              </a:rPr>
              <a:t>Jasmine does</a:t>
            </a:r>
            <a:r>
              <a:rPr lang="en-US" dirty="0">
                <a:solidFill>
                  <a:srgbClr val="0070C0"/>
                </a:solidFill>
                <a:cs typeface="Arial"/>
              </a:rPr>
              <a:t> not require DOM</a:t>
            </a:r>
          </a:p>
        </p:txBody>
      </p:sp>
      <p:sp>
        <p:nvSpPr>
          <p:cNvPr id="5" name="TextBox 4">
            <a:extLst>
              <a:ext uri="{FF2B5EF4-FFF2-40B4-BE49-F238E27FC236}">
                <a16:creationId xmlns:a16="http://schemas.microsoft.com/office/drawing/2014/main" id="{472288FF-7543-4C97-AABA-7F5940E63ECC}"/>
              </a:ext>
            </a:extLst>
          </p:cNvPr>
          <p:cNvSpPr txBox="1"/>
          <p:nvPr/>
        </p:nvSpPr>
        <p:spPr>
          <a:xfrm>
            <a:off x="213503" y="2628899"/>
            <a:ext cx="762790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ctr">
              <a:buFont typeface="Wingdings"/>
              <a:buChar char="v"/>
            </a:pPr>
            <a:r>
              <a:rPr lang="en-US" dirty="0">
                <a:solidFill>
                  <a:srgbClr val="0070C0"/>
                </a:solidFill>
              </a:rPr>
              <a:t>Jasmine is heavily influenced by </a:t>
            </a:r>
            <a:r>
              <a:rPr lang="en-US" dirty="0" err="1">
                <a:solidFill>
                  <a:srgbClr val="0070C0"/>
                </a:solidFill>
              </a:rPr>
              <a:t>Rspec</a:t>
            </a:r>
            <a:r>
              <a:rPr lang="en-US" dirty="0">
                <a:solidFill>
                  <a:srgbClr val="0070C0"/>
                </a:solidFill>
                <a:cs typeface="Arial"/>
              </a:rPr>
              <a:t>, JS Spec and </a:t>
            </a:r>
            <a:r>
              <a:rPr lang="en-US" dirty="0" err="1">
                <a:solidFill>
                  <a:srgbClr val="0070C0"/>
                </a:solidFill>
                <a:cs typeface="Arial"/>
              </a:rPr>
              <a:t>Jspec</a:t>
            </a:r>
          </a:p>
        </p:txBody>
      </p:sp>
      <p:sp>
        <p:nvSpPr>
          <p:cNvPr id="6" name="TextBox 5">
            <a:extLst>
              <a:ext uri="{FF2B5EF4-FFF2-40B4-BE49-F238E27FC236}">
                <a16:creationId xmlns:a16="http://schemas.microsoft.com/office/drawing/2014/main" id="{05675058-5148-4303-87DC-E00898BD04CF}"/>
              </a:ext>
            </a:extLst>
          </p:cNvPr>
          <p:cNvSpPr txBox="1"/>
          <p:nvPr/>
        </p:nvSpPr>
        <p:spPr>
          <a:xfrm>
            <a:off x="580126" y="2995523"/>
            <a:ext cx="880325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ctr">
              <a:buFont typeface="Wingdings"/>
              <a:buChar char="v"/>
            </a:pPr>
            <a:r>
              <a:rPr lang="en-US" dirty="0">
                <a:solidFill>
                  <a:srgbClr val="0070C0"/>
                </a:solidFill>
              </a:rPr>
              <a:t>Jasmine is available in different versions like Stand-lone</a:t>
            </a:r>
            <a:r>
              <a:rPr lang="en-US" dirty="0">
                <a:solidFill>
                  <a:srgbClr val="0070C0"/>
                </a:solidFill>
                <a:cs typeface="Arial"/>
              </a:rPr>
              <a:t>, ruby gem, Node.js </a:t>
            </a:r>
            <a:r>
              <a:rPr lang="en-US" dirty="0" err="1">
                <a:solidFill>
                  <a:srgbClr val="0070C0"/>
                </a:solidFill>
                <a:cs typeface="Arial"/>
              </a:rPr>
              <a:t>etc</a:t>
            </a:r>
          </a:p>
        </p:txBody>
      </p:sp>
    </p:spTree>
    <p:extLst>
      <p:ext uri="{BB962C8B-B14F-4D97-AF65-F5344CB8AC3E}">
        <p14:creationId xmlns:p14="http://schemas.microsoft.com/office/powerpoint/2010/main" val="443379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traight Connector 12">
            <a:extLst>
              <a:ext uri="{FF2B5EF4-FFF2-40B4-BE49-F238E27FC236}">
                <a16:creationId xmlns:a16="http://schemas.microsoft.com/office/drawing/2014/main" id="{458D85D1-A951-4A28-A3E1-DBE89CCF8ED2}"/>
              </a:ext>
            </a:extLst>
          </p:cNvPr>
          <p:cNvSpPr>
            <a:spLocks noChangeShapeType="1"/>
          </p:cNvSpPr>
          <p:nvPr/>
        </p:nvSpPr>
        <p:spPr bwMode="auto">
          <a:xfrm flipV="1">
            <a:off x="-7938" y="390525"/>
            <a:ext cx="9151938" cy="206375"/>
          </a:xfrm>
          <a:prstGeom prst="bentConnector3">
            <a:avLst>
              <a:gd name="adj1" fmla="val 96856"/>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47" name="Oval 7">
            <a:extLst>
              <a:ext uri="{FF2B5EF4-FFF2-40B4-BE49-F238E27FC236}">
                <a16:creationId xmlns:a16="http://schemas.microsoft.com/office/drawing/2014/main" id="{468DC33E-436C-49E4-BB66-E3BCEE23BF03}"/>
              </a:ext>
            </a:extLst>
          </p:cNvPr>
          <p:cNvSpPr>
            <a:spLocks noChangeArrowheads="1"/>
          </p:cNvSpPr>
          <p:nvPr/>
        </p:nvSpPr>
        <p:spPr bwMode="auto">
          <a:xfrm>
            <a:off x="8753475" y="466725"/>
            <a:ext cx="219075" cy="21907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148" name="Oval 8">
            <a:extLst>
              <a:ext uri="{FF2B5EF4-FFF2-40B4-BE49-F238E27FC236}">
                <a16:creationId xmlns:a16="http://schemas.microsoft.com/office/drawing/2014/main" id="{8398B1E5-5B2F-4F7C-B11E-D58B56CDB4DB}"/>
              </a:ext>
            </a:extLst>
          </p:cNvPr>
          <p:cNvSpPr>
            <a:spLocks noChangeArrowheads="1"/>
          </p:cNvSpPr>
          <p:nvPr/>
        </p:nvSpPr>
        <p:spPr bwMode="auto">
          <a:xfrm>
            <a:off x="9010650" y="342900"/>
            <a:ext cx="123825" cy="12382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pic>
        <p:nvPicPr>
          <p:cNvPr id="6149" name="Picture 11">
            <a:extLst>
              <a:ext uri="{FF2B5EF4-FFF2-40B4-BE49-F238E27FC236}">
                <a16:creationId xmlns:a16="http://schemas.microsoft.com/office/drawing/2014/main" id="{D1A51C8F-F196-42F9-B40A-9256198E9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4643438"/>
            <a:ext cx="1143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0" name="Picture 12">
            <a:extLst>
              <a:ext uri="{FF2B5EF4-FFF2-40B4-BE49-F238E27FC236}">
                <a16:creationId xmlns:a16="http://schemas.microsoft.com/office/drawing/2014/main" id="{7BCC883E-905C-4BA9-BE2E-F8C560E55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70475"/>
            <a:ext cx="145256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1" name="Picture 13">
            <a:extLst>
              <a:ext uri="{FF2B5EF4-FFF2-40B4-BE49-F238E27FC236}">
                <a16:creationId xmlns:a16="http://schemas.microsoft.com/office/drawing/2014/main" id="{5EEE3648-6FE4-4DE4-A099-1398240A5F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918075"/>
            <a:ext cx="777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6152" name="Rectangle 14">
            <a:extLst>
              <a:ext uri="{FF2B5EF4-FFF2-40B4-BE49-F238E27FC236}">
                <a16:creationId xmlns:a16="http://schemas.microsoft.com/office/drawing/2014/main" id="{86D37E94-EF13-4D19-84ED-BA90556B94AE}"/>
              </a:ext>
            </a:extLst>
          </p:cNvPr>
          <p:cNvSpPr>
            <a:spLocks noChangeArrowheads="1"/>
          </p:cNvSpPr>
          <p:nvPr/>
        </p:nvSpPr>
        <p:spPr bwMode="auto">
          <a:xfrm>
            <a:off x="1371600" y="4913313"/>
            <a:ext cx="7543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800">
                <a:solidFill>
                  <a:schemeClr val="bg1"/>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US  |  INDIA   |  CANADA  |   UK   |   AUSTRALIA   |  www.cigniti.com  |  Unsolicited Distribution is Restricted. Copyright © 2014, Cigniti Technologies</a:t>
            </a:r>
            <a:endParaRPr lang="en-US" altLang="zh-CN"/>
          </a:p>
        </p:txBody>
      </p:sp>
      <p:sp>
        <p:nvSpPr>
          <p:cNvPr id="6153" name="Slide Number Placeholder 5">
            <a:extLst>
              <a:ext uri="{FF2B5EF4-FFF2-40B4-BE49-F238E27FC236}">
                <a16:creationId xmlns:a16="http://schemas.microsoft.com/office/drawing/2014/main" id="{3417F113-610C-4109-A173-AC512F4CACA9}"/>
              </a:ext>
            </a:extLst>
          </p:cNvPr>
          <p:cNvSpPr>
            <a:spLocks noChangeArrowheads="1"/>
          </p:cNvSpPr>
          <p:nvPr/>
        </p:nvSpPr>
        <p:spPr bwMode="auto">
          <a:xfrm>
            <a:off x="8763000" y="4857750"/>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900" b="1" i="1">
                <a:solidFill>
                  <a:schemeClr val="bg1"/>
                </a:solidFill>
                <a:ea typeface="Calibri" panose="020F0502020204030204" pitchFamily="34" charset="0"/>
                <a:cs typeface="Calibri" panose="020F0502020204030204" pitchFamily="34" charset="0"/>
                <a:sym typeface="Arial" panose="020B0604020202020204" pitchFamily="34" charset="0"/>
              </a:rPr>
              <a:t>*</a:t>
            </a:r>
            <a:endParaRPr lang="en-US" altLang="zh-CN"/>
          </a:p>
        </p:txBody>
      </p:sp>
      <p:sp>
        <p:nvSpPr>
          <p:cNvPr id="6154" name="Title 8">
            <a:extLst>
              <a:ext uri="{FF2B5EF4-FFF2-40B4-BE49-F238E27FC236}">
                <a16:creationId xmlns:a16="http://schemas.microsoft.com/office/drawing/2014/main" id="{5A326F41-47FC-404E-8BA4-3398AE0F2A3C}"/>
              </a:ext>
            </a:extLst>
          </p:cNvPr>
          <p:cNvSpPr>
            <a:spLocks noGrp="1" noChangeArrowheads="1"/>
          </p:cNvSpPr>
          <p:nvPr>
            <p:ph type="title" idx="4294967295"/>
          </p:nvPr>
        </p:nvSpPr>
        <p:spPr>
          <a:xfrm>
            <a:off x="152400" y="0"/>
            <a:ext cx="8229600" cy="609600"/>
          </a:xfrm>
          <a:ln/>
        </p:spPr>
        <p:txBody>
          <a:bodyPr/>
          <a:lstStyle/>
          <a:p>
            <a:pPr algn="l"/>
            <a:r>
              <a:rPr lang="en-US" altLang="zh-CN" sz="2400" dirty="0">
                <a:solidFill>
                  <a:srgbClr val="FF8200"/>
                </a:solidFill>
                <a:cs typeface="Calibri"/>
              </a:rPr>
              <a:t>Jasmine Environment Setup</a:t>
            </a:r>
          </a:p>
        </p:txBody>
      </p:sp>
      <p:sp>
        <p:nvSpPr>
          <p:cNvPr id="6155" name="Content Placeholder 9">
            <a:extLst>
              <a:ext uri="{FF2B5EF4-FFF2-40B4-BE49-F238E27FC236}">
                <a16:creationId xmlns:a16="http://schemas.microsoft.com/office/drawing/2014/main" id="{7AB38922-37E5-4660-B3A9-83EF5E8E78EF}"/>
              </a:ext>
            </a:extLst>
          </p:cNvPr>
          <p:cNvSpPr>
            <a:spLocks noGrp="1" noChangeArrowheads="1"/>
          </p:cNvSpPr>
          <p:nvPr>
            <p:ph idx="4294967295"/>
          </p:nvPr>
        </p:nvSpPr>
        <p:spPr bwMode="auto">
          <a:xfrm>
            <a:off x="209550" y="590550"/>
            <a:ext cx="8229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a:solidFill>
                  <a:srgbClr val="004B87"/>
                </a:solidFill>
                <a:cs typeface="Calibri"/>
              </a:rPr>
              <a:t>Download jasmine software from web site </a:t>
            </a:r>
            <a:r>
              <a:rPr lang="en-US" altLang="zh-CN" sz="1800" dirty="0">
                <a:solidFill>
                  <a:srgbClr val="004B87"/>
                </a:solidFill>
                <a:cs typeface="Calibri"/>
                <a:hlinkClick r:id="rId5"/>
              </a:rPr>
              <a:t>http://jasmine.github.io/</a:t>
            </a: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a:solidFill>
                  <a:srgbClr val="004B87"/>
                </a:solidFill>
                <a:cs typeface="Calibri"/>
              </a:rPr>
              <a:t>Once you download the jasmine, unzip the downloaded jasmine-standalone-2.4.1, you will the following strcture.</a:t>
            </a: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a:buClr>
                <a:srgbClr val="E56E14"/>
              </a:buClr>
              <a:buSzPct val="100000"/>
              <a:buFont typeface="Calibri" panose="020F050202020403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p:txBody>
      </p:sp>
      <p:pic>
        <p:nvPicPr>
          <p:cNvPr id="2" name="Picture 2" descr="A screenshot of a cell phone&#10;&#10;Description generated with very high confidence">
            <a:extLst>
              <a:ext uri="{FF2B5EF4-FFF2-40B4-BE49-F238E27FC236}">
                <a16:creationId xmlns:a16="http://schemas.microsoft.com/office/drawing/2014/main" id="{5EA9DF52-B21C-4E10-A6F3-87B155714665}"/>
              </a:ext>
            </a:extLst>
          </p:cNvPr>
          <p:cNvPicPr>
            <a:picLocks noChangeAspect="1"/>
          </p:cNvPicPr>
          <p:nvPr/>
        </p:nvPicPr>
        <p:blipFill>
          <a:blip r:embed="rId6"/>
          <a:stretch>
            <a:fillRect/>
          </a:stretch>
        </p:blipFill>
        <p:spPr>
          <a:xfrm>
            <a:off x="299768" y="1662005"/>
            <a:ext cx="7024058" cy="2595867"/>
          </a:xfrm>
          <a:prstGeom prst="rect">
            <a:avLst/>
          </a:prstGeom>
        </p:spPr>
      </p:pic>
    </p:spTree>
    <p:extLst>
      <p:ext uri="{BB962C8B-B14F-4D97-AF65-F5344CB8AC3E}">
        <p14:creationId xmlns:p14="http://schemas.microsoft.com/office/powerpoint/2010/main" val="3143124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traight Connector 12">
            <a:extLst>
              <a:ext uri="{FF2B5EF4-FFF2-40B4-BE49-F238E27FC236}">
                <a16:creationId xmlns:a16="http://schemas.microsoft.com/office/drawing/2014/main" id="{458D85D1-A951-4A28-A3E1-DBE89CCF8ED2}"/>
              </a:ext>
            </a:extLst>
          </p:cNvPr>
          <p:cNvSpPr>
            <a:spLocks noChangeShapeType="1"/>
          </p:cNvSpPr>
          <p:nvPr/>
        </p:nvSpPr>
        <p:spPr bwMode="auto">
          <a:xfrm flipV="1">
            <a:off x="-7938" y="390525"/>
            <a:ext cx="9151938" cy="206375"/>
          </a:xfrm>
          <a:prstGeom prst="bentConnector3">
            <a:avLst>
              <a:gd name="adj1" fmla="val 96856"/>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47" name="Oval 7">
            <a:extLst>
              <a:ext uri="{FF2B5EF4-FFF2-40B4-BE49-F238E27FC236}">
                <a16:creationId xmlns:a16="http://schemas.microsoft.com/office/drawing/2014/main" id="{468DC33E-436C-49E4-BB66-E3BCEE23BF03}"/>
              </a:ext>
            </a:extLst>
          </p:cNvPr>
          <p:cNvSpPr>
            <a:spLocks noChangeArrowheads="1"/>
          </p:cNvSpPr>
          <p:nvPr/>
        </p:nvSpPr>
        <p:spPr bwMode="auto">
          <a:xfrm>
            <a:off x="8753475" y="466725"/>
            <a:ext cx="219075" cy="21907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148" name="Oval 8">
            <a:extLst>
              <a:ext uri="{FF2B5EF4-FFF2-40B4-BE49-F238E27FC236}">
                <a16:creationId xmlns:a16="http://schemas.microsoft.com/office/drawing/2014/main" id="{8398B1E5-5B2F-4F7C-B11E-D58B56CDB4DB}"/>
              </a:ext>
            </a:extLst>
          </p:cNvPr>
          <p:cNvSpPr>
            <a:spLocks noChangeArrowheads="1"/>
          </p:cNvSpPr>
          <p:nvPr/>
        </p:nvSpPr>
        <p:spPr bwMode="auto">
          <a:xfrm>
            <a:off x="9010650" y="342900"/>
            <a:ext cx="123825" cy="12382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pic>
        <p:nvPicPr>
          <p:cNvPr id="6149" name="Picture 11">
            <a:extLst>
              <a:ext uri="{FF2B5EF4-FFF2-40B4-BE49-F238E27FC236}">
                <a16:creationId xmlns:a16="http://schemas.microsoft.com/office/drawing/2014/main" id="{D1A51C8F-F196-42F9-B40A-9256198E9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4643438"/>
            <a:ext cx="1143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0" name="Picture 12">
            <a:extLst>
              <a:ext uri="{FF2B5EF4-FFF2-40B4-BE49-F238E27FC236}">
                <a16:creationId xmlns:a16="http://schemas.microsoft.com/office/drawing/2014/main" id="{7BCC883E-905C-4BA9-BE2E-F8C560E55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70475"/>
            <a:ext cx="145256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1" name="Picture 13">
            <a:extLst>
              <a:ext uri="{FF2B5EF4-FFF2-40B4-BE49-F238E27FC236}">
                <a16:creationId xmlns:a16="http://schemas.microsoft.com/office/drawing/2014/main" id="{5EEE3648-6FE4-4DE4-A099-1398240A5F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918075"/>
            <a:ext cx="777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6152" name="Rectangle 14">
            <a:extLst>
              <a:ext uri="{FF2B5EF4-FFF2-40B4-BE49-F238E27FC236}">
                <a16:creationId xmlns:a16="http://schemas.microsoft.com/office/drawing/2014/main" id="{86D37E94-EF13-4D19-84ED-BA90556B94AE}"/>
              </a:ext>
            </a:extLst>
          </p:cNvPr>
          <p:cNvSpPr>
            <a:spLocks noChangeArrowheads="1"/>
          </p:cNvSpPr>
          <p:nvPr/>
        </p:nvSpPr>
        <p:spPr bwMode="auto">
          <a:xfrm>
            <a:off x="1371600" y="4913313"/>
            <a:ext cx="7543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800">
                <a:solidFill>
                  <a:schemeClr val="bg1"/>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US  |  INDIA   |  CANADA  |   UK   |   AUSTRALIA   |  www.cigniti.com  |  Unsolicited Distribution is Restricted. Copyright © 2014, Cigniti Technologies</a:t>
            </a:r>
            <a:endParaRPr lang="en-US" altLang="zh-CN"/>
          </a:p>
        </p:txBody>
      </p:sp>
      <p:sp>
        <p:nvSpPr>
          <p:cNvPr id="6153" name="Slide Number Placeholder 5">
            <a:extLst>
              <a:ext uri="{FF2B5EF4-FFF2-40B4-BE49-F238E27FC236}">
                <a16:creationId xmlns:a16="http://schemas.microsoft.com/office/drawing/2014/main" id="{3417F113-610C-4109-A173-AC512F4CACA9}"/>
              </a:ext>
            </a:extLst>
          </p:cNvPr>
          <p:cNvSpPr>
            <a:spLocks noChangeArrowheads="1"/>
          </p:cNvSpPr>
          <p:nvPr/>
        </p:nvSpPr>
        <p:spPr bwMode="auto">
          <a:xfrm>
            <a:off x="8763000" y="4857750"/>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900" b="1" i="1">
                <a:solidFill>
                  <a:schemeClr val="bg1"/>
                </a:solidFill>
                <a:ea typeface="Calibri" panose="020F0502020204030204" pitchFamily="34" charset="0"/>
                <a:cs typeface="Calibri" panose="020F0502020204030204" pitchFamily="34" charset="0"/>
                <a:sym typeface="Arial" panose="020B0604020202020204" pitchFamily="34" charset="0"/>
              </a:rPr>
              <a:t>*</a:t>
            </a:r>
            <a:endParaRPr lang="en-US" altLang="zh-CN"/>
          </a:p>
        </p:txBody>
      </p:sp>
      <p:sp>
        <p:nvSpPr>
          <p:cNvPr id="6154" name="Title 8">
            <a:extLst>
              <a:ext uri="{FF2B5EF4-FFF2-40B4-BE49-F238E27FC236}">
                <a16:creationId xmlns:a16="http://schemas.microsoft.com/office/drawing/2014/main" id="{5A326F41-47FC-404E-8BA4-3398AE0F2A3C}"/>
              </a:ext>
            </a:extLst>
          </p:cNvPr>
          <p:cNvSpPr>
            <a:spLocks noGrp="1" noChangeArrowheads="1"/>
          </p:cNvSpPr>
          <p:nvPr>
            <p:ph type="title" idx="4294967295"/>
          </p:nvPr>
        </p:nvSpPr>
        <p:spPr>
          <a:xfrm>
            <a:off x="152400" y="0"/>
            <a:ext cx="8229600" cy="609600"/>
          </a:xfrm>
          <a:ln/>
        </p:spPr>
        <p:txBody>
          <a:bodyPr/>
          <a:lstStyle/>
          <a:p>
            <a:pPr algn="l"/>
            <a:r>
              <a:rPr lang="en-US" altLang="zh-CN" sz="2400">
                <a:solidFill>
                  <a:srgbClr val="FF8200"/>
                </a:solidFill>
                <a:cs typeface="Calibri"/>
              </a:rPr>
              <a:t>Jasmine - Writing Test &amp; Execution</a:t>
            </a:r>
            <a:endParaRPr lang="en-US" altLang="zh-CN" sz="2400" dirty="0">
              <a:solidFill>
                <a:srgbClr val="FF8200"/>
              </a:solidFill>
              <a:cs typeface="Calibri"/>
            </a:endParaRPr>
          </a:p>
        </p:txBody>
      </p:sp>
      <p:sp>
        <p:nvSpPr>
          <p:cNvPr id="6155" name="Content Placeholder 9">
            <a:extLst>
              <a:ext uri="{FF2B5EF4-FFF2-40B4-BE49-F238E27FC236}">
                <a16:creationId xmlns:a16="http://schemas.microsoft.com/office/drawing/2014/main" id="{7AB38922-37E5-4660-B3A9-83EF5E8E78EF}"/>
              </a:ext>
            </a:extLst>
          </p:cNvPr>
          <p:cNvSpPr>
            <a:spLocks noGrp="1" noChangeArrowheads="1"/>
          </p:cNvSpPr>
          <p:nvPr>
            <p:ph idx="4294967295"/>
          </p:nvPr>
        </p:nvSpPr>
        <p:spPr bwMode="auto">
          <a:xfrm>
            <a:off x="155635" y="590550"/>
            <a:ext cx="8908929"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E56E14"/>
              </a:buClr>
              <a:buSzPct val="100000"/>
              <a:buFont typeface="Calibri" panose="020F050202020403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dirty="0">
                <a:solidFill>
                  <a:srgbClr val="004B87"/>
                </a:solidFill>
                <a:cs typeface="Calibri"/>
              </a:rPr>
              <a:t>Step 1: </a:t>
            </a:r>
            <a:r>
              <a:rPr lang="en-US" altLang="zh-CN" sz="1800" b="1" dirty="0">
                <a:solidFill>
                  <a:srgbClr val="004B87"/>
                </a:solidFill>
                <a:cs typeface="Calibri"/>
              </a:rPr>
              <a:t>Create a Web application in your IDE </a:t>
            </a:r>
            <a:r>
              <a:rPr lang="en-US" altLang="zh-CN" sz="1800" dirty="0">
                <a:solidFill>
                  <a:srgbClr val="004B87"/>
                </a:solidFill>
                <a:cs typeface="Calibri"/>
              </a:rPr>
              <a:t>– NetBeans</a:t>
            </a: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dirty="0">
                <a:solidFill>
                  <a:srgbClr val="004B87"/>
                </a:solidFill>
                <a:cs typeface="Calibri"/>
              </a:rPr>
              <a:t>      In NetBeans, go to File --&gt; New Project --&gt; Html5/JS application and create a  project. The project directory should look like the following image.</a:t>
            </a: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a:buClr>
                <a:srgbClr val="E56E14"/>
              </a:buClr>
              <a:buSzPct val="100000"/>
              <a:buFont typeface="Calibri" panose="020F050202020403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a:buClr>
                <a:srgbClr val="E56E14"/>
              </a:buClr>
              <a:buSzPct val="100000"/>
              <a:buFont typeface="Calibri" panose="020F050202020403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p:txBody>
      </p:sp>
      <p:pic>
        <p:nvPicPr>
          <p:cNvPr id="2" name="Picture 2" descr="A screenshot of a cell phone&#10;&#10;Description generated with very high confidence">
            <a:extLst>
              <a:ext uri="{FF2B5EF4-FFF2-40B4-BE49-F238E27FC236}">
                <a16:creationId xmlns:a16="http://schemas.microsoft.com/office/drawing/2014/main" id="{F4FAAA40-145C-408E-B4BB-2277CF7D37AE}"/>
              </a:ext>
            </a:extLst>
          </p:cNvPr>
          <p:cNvPicPr>
            <a:picLocks noChangeAspect="1"/>
          </p:cNvPicPr>
          <p:nvPr/>
        </p:nvPicPr>
        <p:blipFill>
          <a:blip r:embed="rId5"/>
          <a:stretch>
            <a:fillRect/>
          </a:stretch>
        </p:blipFill>
        <p:spPr>
          <a:xfrm>
            <a:off x="1162410" y="1690741"/>
            <a:ext cx="5676181" cy="2301168"/>
          </a:xfrm>
          <a:prstGeom prst="rect">
            <a:avLst/>
          </a:prstGeom>
        </p:spPr>
      </p:pic>
    </p:spTree>
    <p:extLst>
      <p:ext uri="{BB962C8B-B14F-4D97-AF65-F5344CB8AC3E}">
        <p14:creationId xmlns:p14="http://schemas.microsoft.com/office/powerpoint/2010/main" val="1622767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traight Connector 12">
            <a:extLst>
              <a:ext uri="{FF2B5EF4-FFF2-40B4-BE49-F238E27FC236}">
                <a16:creationId xmlns:a16="http://schemas.microsoft.com/office/drawing/2014/main" id="{458D85D1-A951-4A28-A3E1-DBE89CCF8ED2}"/>
              </a:ext>
            </a:extLst>
          </p:cNvPr>
          <p:cNvSpPr>
            <a:spLocks noChangeShapeType="1"/>
          </p:cNvSpPr>
          <p:nvPr/>
        </p:nvSpPr>
        <p:spPr bwMode="auto">
          <a:xfrm flipV="1">
            <a:off x="-7938" y="390525"/>
            <a:ext cx="9151938" cy="206375"/>
          </a:xfrm>
          <a:prstGeom prst="bentConnector3">
            <a:avLst>
              <a:gd name="adj1" fmla="val 96856"/>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47" name="Oval 7">
            <a:extLst>
              <a:ext uri="{FF2B5EF4-FFF2-40B4-BE49-F238E27FC236}">
                <a16:creationId xmlns:a16="http://schemas.microsoft.com/office/drawing/2014/main" id="{468DC33E-436C-49E4-BB66-E3BCEE23BF03}"/>
              </a:ext>
            </a:extLst>
          </p:cNvPr>
          <p:cNvSpPr>
            <a:spLocks noChangeArrowheads="1"/>
          </p:cNvSpPr>
          <p:nvPr/>
        </p:nvSpPr>
        <p:spPr bwMode="auto">
          <a:xfrm>
            <a:off x="8753475" y="466725"/>
            <a:ext cx="219075" cy="21907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148" name="Oval 8">
            <a:extLst>
              <a:ext uri="{FF2B5EF4-FFF2-40B4-BE49-F238E27FC236}">
                <a16:creationId xmlns:a16="http://schemas.microsoft.com/office/drawing/2014/main" id="{8398B1E5-5B2F-4F7C-B11E-D58B56CDB4DB}"/>
              </a:ext>
            </a:extLst>
          </p:cNvPr>
          <p:cNvSpPr>
            <a:spLocks noChangeArrowheads="1"/>
          </p:cNvSpPr>
          <p:nvPr/>
        </p:nvSpPr>
        <p:spPr bwMode="auto">
          <a:xfrm>
            <a:off x="9010650" y="342900"/>
            <a:ext cx="123825" cy="12382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pic>
        <p:nvPicPr>
          <p:cNvPr id="6149" name="Picture 11">
            <a:extLst>
              <a:ext uri="{FF2B5EF4-FFF2-40B4-BE49-F238E27FC236}">
                <a16:creationId xmlns:a16="http://schemas.microsoft.com/office/drawing/2014/main" id="{D1A51C8F-F196-42F9-B40A-9256198E9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4643438"/>
            <a:ext cx="1143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0" name="Picture 12">
            <a:extLst>
              <a:ext uri="{FF2B5EF4-FFF2-40B4-BE49-F238E27FC236}">
                <a16:creationId xmlns:a16="http://schemas.microsoft.com/office/drawing/2014/main" id="{7BCC883E-905C-4BA9-BE2E-F8C560E55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70475"/>
            <a:ext cx="145256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1" name="Picture 13">
            <a:extLst>
              <a:ext uri="{FF2B5EF4-FFF2-40B4-BE49-F238E27FC236}">
                <a16:creationId xmlns:a16="http://schemas.microsoft.com/office/drawing/2014/main" id="{5EEE3648-6FE4-4DE4-A099-1398240A5F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918075"/>
            <a:ext cx="777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6152" name="Rectangle 14">
            <a:extLst>
              <a:ext uri="{FF2B5EF4-FFF2-40B4-BE49-F238E27FC236}">
                <a16:creationId xmlns:a16="http://schemas.microsoft.com/office/drawing/2014/main" id="{86D37E94-EF13-4D19-84ED-BA90556B94AE}"/>
              </a:ext>
            </a:extLst>
          </p:cNvPr>
          <p:cNvSpPr>
            <a:spLocks noChangeArrowheads="1"/>
          </p:cNvSpPr>
          <p:nvPr/>
        </p:nvSpPr>
        <p:spPr bwMode="auto">
          <a:xfrm>
            <a:off x="1371600" y="4913313"/>
            <a:ext cx="7543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800">
                <a:solidFill>
                  <a:schemeClr val="bg1"/>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US  |  INDIA   |  CANADA  |   UK   |   AUSTRALIA   |  www.cigniti.com  |  Unsolicited Distribution is Restricted. Copyright © 2014, Cigniti Technologies</a:t>
            </a:r>
            <a:endParaRPr lang="en-US" altLang="zh-CN"/>
          </a:p>
        </p:txBody>
      </p:sp>
      <p:sp>
        <p:nvSpPr>
          <p:cNvPr id="6153" name="Slide Number Placeholder 5">
            <a:extLst>
              <a:ext uri="{FF2B5EF4-FFF2-40B4-BE49-F238E27FC236}">
                <a16:creationId xmlns:a16="http://schemas.microsoft.com/office/drawing/2014/main" id="{3417F113-610C-4109-A173-AC512F4CACA9}"/>
              </a:ext>
            </a:extLst>
          </p:cNvPr>
          <p:cNvSpPr>
            <a:spLocks noChangeArrowheads="1"/>
          </p:cNvSpPr>
          <p:nvPr/>
        </p:nvSpPr>
        <p:spPr bwMode="auto">
          <a:xfrm>
            <a:off x="8763000" y="4857750"/>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900" b="1" i="1">
                <a:solidFill>
                  <a:schemeClr val="bg1"/>
                </a:solidFill>
                <a:ea typeface="Calibri" panose="020F0502020204030204" pitchFamily="34" charset="0"/>
                <a:cs typeface="Calibri" panose="020F0502020204030204" pitchFamily="34" charset="0"/>
                <a:sym typeface="Arial" panose="020B0604020202020204" pitchFamily="34" charset="0"/>
              </a:rPr>
              <a:t>*</a:t>
            </a:r>
            <a:endParaRPr lang="en-US" altLang="zh-CN"/>
          </a:p>
        </p:txBody>
      </p:sp>
      <p:sp>
        <p:nvSpPr>
          <p:cNvPr id="6154" name="Title 8">
            <a:extLst>
              <a:ext uri="{FF2B5EF4-FFF2-40B4-BE49-F238E27FC236}">
                <a16:creationId xmlns:a16="http://schemas.microsoft.com/office/drawing/2014/main" id="{5A326F41-47FC-404E-8BA4-3398AE0F2A3C}"/>
              </a:ext>
            </a:extLst>
          </p:cNvPr>
          <p:cNvSpPr>
            <a:spLocks noGrp="1" noChangeArrowheads="1"/>
          </p:cNvSpPr>
          <p:nvPr>
            <p:ph type="title" idx="4294967295"/>
          </p:nvPr>
        </p:nvSpPr>
        <p:spPr>
          <a:xfrm>
            <a:off x="152400" y="0"/>
            <a:ext cx="8229600" cy="609600"/>
          </a:xfrm>
          <a:ln/>
        </p:spPr>
        <p:txBody>
          <a:bodyPr/>
          <a:lstStyle/>
          <a:p>
            <a:pPr algn="l"/>
            <a:r>
              <a:rPr lang="en-US" altLang="zh-CN" sz="2400" dirty="0">
                <a:solidFill>
                  <a:srgbClr val="FF8200"/>
                </a:solidFill>
                <a:cs typeface="Calibri"/>
              </a:rPr>
              <a:t>Jasmine - writing Test &amp; Execution</a:t>
            </a:r>
          </a:p>
        </p:txBody>
      </p:sp>
      <p:sp>
        <p:nvSpPr>
          <p:cNvPr id="6155" name="Content Placeholder 9">
            <a:extLst>
              <a:ext uri="{FF2B5EF4-FFF2-40B4-BE49-F238E27FC236}">
                <a16:creationId xmlns:a16="http://schemas.microsoft.com/office/drawing/2014/main" id="{7AB38922-37E5-4660-B3A9-83EF5E8E78EF}"/>
              </a:ext>
            </a:extLst>
          </p:cNvPr>
          <p:cNvSpPr>
            <a:spLocks noGrp="1" noChangeArrowheads="1"/>
          </p:cNvSpPr>
          <p:nvPr>
            <p:ph idx="4294967295"/>
          </p:nvPr>
        </p:nvSpPr>
        <p:spPr bwMode="auto">
          <a:xfrm>
            <a:off x="209550" y="590550"/>
            <a:ext cx="8229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E56E14"/>
              </a:buClr>
              <a:buSzPct val="100000"/>
              <a:buFont typeface="Calibri" panose="020F050202020403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dirty="0">
                <a:solidFill>
                  <a:srgbClr val="004B87"/>
                </a:solidFill>
                <a:cs typeface="Calibri"/>
              </a:rPr>
              <a:t>Step 2: </a:t>
            </a:r>
            <a:r>
              <a:rPr lang="en-US" altLang="zh-CN" sz="1800" b="1" dirty="0">
                <a:solidFill>
                  <a:srgbClr val="004B87"/>
                </a:solidFill>
                <a:cs typeface="Calibri"/>
              </a:rPr>
              <a:t>Include the Jasmine lib file into the application</a:t>
            </a: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dirty="0">
                <a:solidFill>
                  <a:srgbClr val="004B87"/>
                </a:solidFill>
                <a:cs typeface="Calibri"/>
              </a:rPr>
              <a:t>    After creating the project, include the unzip folder of jasmine library in the unit tests  folder of the created application. After adding all the library files into the application, the structure of our project will look like as shown in the below image.</a:t>
            </a: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a:buClr>
                <a:srgbClr val="E56E14"/>
              </a:buClr>
              <a:buSzPct val="100000"/>
              <a:buFont typeface="Calibri" panose="020F050202020403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p:txBody>
      </p:sp>
      <p:pic>
        <p:nvPicPr>
          <p:cNvPr id="2" name="Picture 2" descr="A screenshot of a cell phone&#10;&#10;Description generated with very high confidence">
            <a:extLst>
              <a:ext uri="{FF2B5EF4-FFF2-40B4-BE49-F238E27FC236}">
                <a16:creationId xmlns:a16="http://schemas.microsoft.com/office/drawing/2014/main" id="{BAB237C3-3B81-4419-AF1C-4F243434E578}"/>
              </a:ext>
            </a:extLst>
          </p:cNvPr>
          <p:cNvPicPr>
            <a:picLocks noChangeAspect="1"/>
          </p:cNvPicPr>
          <p:nvPr/>
        </p:nvPicPr>
        <p:blipFill>
          <a:blip r:embed="rId5"/>
          <a:stretch>
            <a:fillRect/>
          </a:stretch>
        </p:blipFill>
        <p:spPr>
          <a:xfrm>
            <a:off x="1496683" y="1785331"/>
            <a:ext cx="3476445" cy="2985415"/>
          </a:xfrm>
          <a:prstGeom prst="rect">
            <a:avLst/>
          </a:prstGeom>
        </p:spPr>
      </p:pic>
    </p:spTree>
    <p:extLst>
      <p:ext uri="{BB962C8B-B14F-4D97-AF65-F5344CB8AC3E}">
        <p14:creationId xmlns:p14="http://schemas.microsoft.com/office/powerpoint/2010/main" val="1559727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traight Connector 12">
            <a:extLst>
              <a:ext uri="{FF2B5EF4-FFF2-40B4-BE49-F238E27FC236}">
                <a16:creationId xmlns:a16="http://schemas.microsoft.com/office/drawing/2014/main" id="{458D85D1-A951-4A28-A3E1-DBE89CCF8ED2}"/>
              </a:ext>
            </a:extLst>
          </p:cNvPr>
          <p:cNvSpPr>
            <a:spLocks noChangeShapeType="1"/>
          </p:cNvSpPr>
          <p:nvPr/>
        </p:nvSpPr>
        <p:spPr bwMode="auto">
          <a:xfrm flipV="1">
            <a:off x="-7938" y="390525"/>
            <a:ext cx="9151938" cy="206375"/>
          </a:xfrm>
          <a:prstGeom prst="bentConnector3">
            <a:avLst>
              <a:gd name="adj1" fmla="val 96856"/>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47" name="Oval 7">
            <a:extLst>
              <a:ext uri="{FF2B5EF4-FFF2-40B4-BE49-F238E27FC236}">
                <a16:creationId xmlns:a16="http://schemas.microsoft.com/office/drawing/2014/main" id="{468DC33E-436C-49E4-BB66-E3BCEE23BF03}"/>
              </a:ext>
            </a:extLst>
          </p:cNvPr>
          <p:cNvSpPr>
            <a:spLocks noChangeArrowheads="1"/>
          </p:cNvSpPr>
          <p:nvPr/>
        </p:nvSpPr>
        <p:spPr bwMode="auto">
          <a:xfrm>
            <a:off x="8753475" y="466725"/>
            <a:ext cx="219075" cy="21907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148" name="Oval 8">
            <a:extLst>
              <a:ext uri="{FF2B5EF4-FFF2-40B4-BE49-F238E27FC236}">
                <a16:creationId xmlns:a16="http://schemas.microsoft.com/office/drawing/2014/main" id="{8398B1E5-5B2F-4F7C-B11E-D58B56CDB4DB}"/>
              </a:ext>
            </a:extLst>
          </p:cNvPr>
          <p:cNvSpPr>
            <a:spLocks noChangeArrowheads="1"/>
          </p:cNvSpPr>
          <p:nvPr/>
        </p:nvSpPr>
        <p:spPr bwMode="auto">
          <a:xfrm>
            <a:off x="9010650" y="342900"/>
            <a:ext cx="123825" cy="12382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pic>
        <p:nvPicPr>
          <p:cNvPr id="6149" name="Picture 11">
            <a:extLst>
              <a:ext uri="{FF2B5EF4-FFF2-40B4-BE49-F238E27FC236}">
                <a16:creationId xmlns:a16="http://schemas.microsoft.com/office/drawing/2014/main" id="{D1A51C8F-F196-42F9-B40A-9256198E9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4643438"/>
            <a:ext cx="1143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0" name="Picture 12">
            <a:extLst>
              <a:ext uri="{FF2B5EF4-FFF2-40B4-BE49-F238E27FC236}">
                <a16:creationId xmlns:a16="http://schemas.microsoft.com/office/drawing/2014/main" id="{7BCC883E-905C-4BA9-BE2E-F8C560E55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70475"/>
            <a:ext cx="145256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1" name="Picture 13">
            <a:extLst>
              <a:ext uri="{FF2B5EF4-FFF2-40B4-BE49-F238E27FC236}">
                <a16:creationId xmlns:a16="http://schemas.microsoft.com/office/drawing/2014/main" id="{5EEE3648-6FE4-4DE4-A099-1398240A5F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918075"/>
            <a:ext cx="777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6152" name="Rectangle 14">
            <a:extLst>
              <a:ext uri="{FF2B5EF4-FFF2-40B4-BE49-F238E27FC236}">
                <a16:creationId xmlns:a16="http://schemas.microsoft.com/office/drawing/2014/main" id="{86D37E94-EF13-4D19-84ED-BA90556B94AE}"/>
              </a:ext>
            </a:extLst>
          </p:cNvPr>
          <p:cNvSpPr>
            <a:spLocks noChangeArrowheads="1"/>
          </p:cNvSpPr>
          <p:nvPr/>
        </p:nvSpPr>
        <p:spPr bwMode="auto">
          <a:xfrm>
            <a:off x="1371600" y="4913313"/>
            <a:ext cx="7543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800">
                <a:solidFill>
                  <a:schemeClr val="bg1"/>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US  |  INDIA   |  CANADA  |   UK   |   AUSTRALIA   |  www.cigniti.com  |  Unsolicited Distribution is Restricted. Copyright © 2014, Cigniti Technologies</a:t>
            </a:r>
            <a:endParaRPr lang="en-US" altLang="zh-CN"/>
          </a:p>
        </p:txBody>
      </p:sp>
      <p:sp>
        <p:nvSpPr>
          <p:cNvPr id="6153" name="Slide Number Placeholder 5">
            <a:extLst>
              <a:ext uri="{FF2B5EF4-FFF2-40B4-BE49-F238E27FC236}">
                <a16:creationId xmlns:a16="http://schemas.microsoft.com/office/drawing/2014/main" id="{3417F113-610C-4109-A173-AC512F4CACA9}"/>
              </a:ext>
            </a:extLst>
          </p:cNvPr>
          <p:cNvSpPr>
            <a:spLocks noChangeArrowheads="1"/>
          </p:cNvSpPr>
          <p:nvPr/>
        </p:nvSpPr>
        <p:spPr bwMode="auto">
          <a:xfrm>
            <a:off x="8763000" y="4857750"/>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900" b="1" i="1">
                <a:solidFill>
                  <a:schemeClr val="bg1"/>
                </a:solidFill>
                <a:ea typeface="Calibri" panose="020F0502020204030204" pitchFamily="34" charset="0"/>
                <a:cs typeface="Calibri" panose="020F0502020204030204" pitchFamily="34" charset="0"/>
                <a:sym typeface="Arial" panose="020B0604020202020204" pitchFamily="34" charset="0"/>
              </a:rPr>
              <a:t>*</a:t>
            </a:r>
            <a:endParaRPr lang="en-US" altLang="zh-CN"/>
          </a:p>
        </p:txBody>
      </p:sp>
      <p:sp>
        <p:nvSpPr>
          <p:cNvPr id="6154" name="Title 8">
            <a:extLst>
              <a:ext uri="{FF2B5EF4-FFF2-40B4-BE49-F238E27FC236}">
                <a16:creationId xmlns:a16="http://schemas.microsoft.com/office/drawing/2014/main" id="{5A326F41-47FC-404E-8BA4-3398AE0F2A3C}"/>
              </a:ext>
            </a:extLst>
          </p:cNvPr>
          <p:cNvSpPr>
            <a:spLocks noGrp="1" noChangeArrowheads="1"/>
          </p:cNvSpPr>
          <p:nvPr>
            <p:ph type="title" idx="4294967295"/>
          </p:nvPr>
        </p:nvSpPr>
        <p:spPr>
          <a:xfrm>
            <a:off x="152400" y="0"/>
            <a:ext cx="8229600" cy="609600"/>
          </a:xfrm>
          <a:ln/>
        </p:spPr>
        <p:txBody>
          <a:bodyPr/>
          <a:lstStyle/>
          <a:p>
            <a:pPr algn="l"/>
            <a:r>
              <a:rPr lang="en-US" altLang="zh-CN" sz="2400" dirty="0">
                <a:solidFill>
                  <a:srgbClr val="FF8200"/>
                </a:solidFill>
                <a:cs typeface="Calibri"/>
              </a:rPr>
              <a:t>Jasmine - writing Test &amp; Execution</a:t>
            </a:r>
          </a:p>
        </p:txBody>
      </p:sp>
      <p:sp>
        <p:nvSpPr>
          <p:cNvPr id="6155" name="Content Placeholder 9">
            <a:extLst>
              <a:ext uri="{FF2B5EF4-FFF2-40B4-BE49-F238E27FC236}">
                <a16:creationId xmlns:a16="http://schemas.microsoft.com/office/drawing/2014/main" id="{7AB38922-37E5-4660-B3A9-83EF5E8E78EF}"/>
              </a:ext>
            </a:extLst>
          </p:cNvPr>
          <p:cNvSpPr>
            <a:spLocks noGrp="1" noChangeArrowheads="1"/>
          </p:cNvSpPr>
          <p:nvPr>
            <p:ph idx="4294967295"/>
          </p:nvPr>
        </p:nvSpPr>
        <p:spPr bwMode="auto">
          <a:xfrm>
            <a:off x="209550" y="590550"/>
            <a:ext cx="8229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E56E14"/>
              </a:buClr>
              <a:buSzPct val="100000"/>
              <a:buFont typeface="Calibri" panose="020F050202020403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dirty="0">
                <a:solidFill>
                  <a:srgbClr val="004B87"/>
                </a:solidFill>
              </a:rPr>
              <a:t>Step 3: </a:t>
            </a:r>
            <a:r>
              <a:rPr lang="en-US" altLang="zh-CN" sz="1800" dirty="0">
                <a:solidFill>
                  <a:srgbClr val="004B87"/>
                </a:solidFill>
                <a:cs typeface="Calibri"/>
              </a:rPr>
              <a:t> </a:t>
            </a:r>
            <a:r>
              <a:rPr lang="en-US" altLang="zh-CN" sz="1800" b="1" dirty="0">
                <a:solidFill>
                  <a:srgbClr val="004B87"/>
                </a:solidFill>
                <a:cs typeface="Calibri"/>
              </a:rPr>
              <a:t>Create a Java Script file</a:t>
            </a: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dirty="0">
                <a:solidFill>
                  <a:srgbClr val="004B87"/>
                </a:solidFill>
                <a:cs typeface="Calibri"/>
              </a:rPr>
              <a:t>       Create a Java script file named helloworld.js under </a:t>
            </a:r>
            <a:r>
              <a:rPr lang="en-US" altLang="zh-CN" sz="1800" dirty="0" err="1">
                <a:solidFill>
                  <a:srgbClr val="004B87"/>
                </a:solidFill>
                <a:cs typeface="Calibri"/>
              </a:rPr>
              <a:t>src</a:t>
            </a:r>
            <a:r>
              <a:rPr lang="en-US" altLang="zh-CN" sz="1800" dirty="0">
                <a:solidFill>
                  <a:srgbClr val="004B87"/>
                </a:solidFill>
                <a:cs typeface="Calibri"/>
              </a:rPr>
              <a:t> folder. This is the file which we will test through jasmine.</a:t>
            </a: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p:txBody>
      </p:sp>
      <p:pic>
        <p:nvPicPr>
          <p:cNvPr id="2" name="Picture 2" descr="A screenshot of a cell phone&#10;&#10;Description generated with very high confidence">
            <a:extLst>
              <a:ext uri="{FF2B5EF4-FFF2-40B4-BE49-F238E27FC236}">
                <a16:creationId xmlns:a16="http://schemas.microsoft.com/office/drawing/2014/main" id="{5D38579D-EA94-44C4-83DF-B13513CE50FA}"/>
              </a:ext>
            </a:extLst>
          </p:cNvPr>
          <p:cNvPicPr>
            <a:picLocks noChangeAspect="1"/>
          </p:cNvPicPr>
          <p:nvPr/>
        </p:nvPicPr>
        <p:blipFill>
          <a:blip r:embed="rId5"/>
          <a:stretch>
            <a:fillRect/>
          </a:stretch>
        </p:blipFill>
        <p:spPr>
          <a:xfrm>
            <a:off x="375251" y="1606334"/>
            <a:ext cx="8490546" cy="2890522"/>
          </a:xfrm>
          <a:prstGeom prst="rect">
            <a:avLst/>
          </a:prstGeom>
        </p:spPr>
      </p:pic>
    </p:spTree>
    <p:extLst>
      <p:ext uri="{BB962C8B-B14F-4D97-AF65-F5344CB8AC3E}">
        <p14:creationId xmlns:p14="http://schemas.microsoft.com/office/powerpoint/2010/main" val="3333164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traight Connector 12">
            <a:extLst>
              <a:ext uri="{FF2B5EF4-FFF2-40B4-BE49-F238E27FC236}">
                <a16:creationId xmlns:a16="http://schemas.microsoft.com/office/drawing/2014/main" id="{458D85D1-A951-4A28-A3E1-DBE89CCF8ED2}"/>
              </a:ext>
            </a:extLst>
          </p:cNvPr>
          <p:cNvSpPr>
            <a:spLocks noChangeShapeType="1"/>
          </p:cNvSpPr>
          <p:nvPr/>
        </p:nvSpPr>
        <p:spPr bwMode="auto">
          <a:xfrm flipV="1">
            <a:off x="-7938" y="390525"/>
            <a:ext cx="9151938" cy="206375"/>
          </a:xfrm>
          <a:prstGeom prst="bentConnector3">
            <a:avLst>
              <a:gd name="adj1" fmla="val 96856"/>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47" name="Oval 7">
            <a:extLst>
              <a:ext uri="{FF2B5EF4-FFF2-40B4-BE49-F238E27FC236}">
                <a16:creationId xmlns:a16="http://schemas.microsoft.com/office/drawing/2014/main" id="{468DC33E-436C-49E4-BB66-E3BCEE23BF03}"/>
              </a:ext>
            </a:extLst>
          </p:cNvPr>
          <p:cNvSpPr>
            <a:spLocks noChangeArrowheads="1"/>
          </p:cNvSpPr>
          <p:nvPr/>
        </p:nvSpPr>
        <p:spPr bwMode="auto">
          <a:xfrm>
            <a:off x="8753475" y="466725"/>
            <a:ext cx="219075" cy="21907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148" name="Oval 8">
            <a:extLst>
              <a:ext uri="{FF2B5EF4-FFF2-40B4-BE49-F238E27FC236}">
                <a16:creationId xmlns:a16="http://schemas.microsoft.com/office/drawing/2014/main" id="{8398B1E5-5B2F-4F7C-B11E-D58B56CDB4DB}"/>
              </a:ext>
            </a:extLst>
          </p:cNvPr>
          <p:cNvSpPr>
            <a:spLocks noChangeArrowheads="1"/>
          </p:cNvSpPr>
          <p:nvPr/>
        </p:nvSpPr>
        <p:spPr bwMode="auto">
          <a:xfrm>
            <a:off x="9010650" y="342900"/>
            <a:ext cx="123825" cy="12382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pic>
        <p:nvPicPr>
          <p:cNvPr id="6149" name="Picture 11">
            <a:extLst>
              <a:ext uri="{FF2B5EF4-FFF2-40B4-BE49-F238E27FC236}">
                <a16:creationId xmlns:a16="http://schemas.microsoft.com/office/drawing/2014/main" id="{D1A51C8F-F196-42F9-B40A-9256198E9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4643438"/>
            <a:ext cx="1143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0" name="Picture 12">
            <a:extLst>
              <a:ext uri="{FF2B5EF4-FFF2-40B4-BE49-F238E27FC236}">
                <a16:creationId xmlns:a16="http://schemas.microsoft.com/office/drawing/2014/main" id="{7BCC883E-905C-4BA9-BE2E-F8C560E55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70475"/>
            <a:ext cx="145256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1" name="Picture 13">
            <a:extLst>
              <a:ext uri="{FF2B5EF4-FFF2-40B4-BE49-F238E27FC236}">
                <a16:creationId xmlns:a16="http://schemas.microsoft.com/office/drawing/2014/main" id="{5EEE3648-6FE4-4DE4-A099-1398240A5F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918075"/>
            <a:ext cx="777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6152" name="Rectangle 14">
            <a:extLst>
              <a:ext uri="{FF2B5EF4-FFF2-40B4-BE49-F238E27FC236}">
                <a16:creationId xmlns:a16="http://schemas.microsoft.com/office/drawing/2014/main" id="{86D37E94-EF13-4D19-84ED-BA90556B94AE}"/>
              </a:ext>
            </a:extLst>
          </p:cNvPr>
          <p:cNvSpPr>
            <a:spLocks noChangeArrowheads="1"/>
          </p:cNvSpPr>
          <p:nvPr/>
        </p:nvSpPr>
        <p:spPr bwMode="auto">
          <a:xfrm>
            <a:off x="1371600" y="4913313"/>
            <a:ext cx="7543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800">
                <a:solidFill>
                  <a:schemeClr val="bg1"/>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US  |  INDIA   |  CANADA  |   UK   |   AUSTRALIA   |  www.cigniti.com  |  Unsolicited Distribution is Restricted. Copyright © 2014, Cigniti Technologies</a:t>
            </a:r>
            <a:endParaRPr lang="en-US" altLang="zh-CN"/>
          </a:p>
        </p:txBody>
      </p:sp>
      <p:sp>
        <p:nvSpPr>
          <p:cNvPr id="6153" name="Slide Number Placeholder 5">
            <a:extLst>
              <a:ext uri="{FF2B5EF4-FFF2-40B4-BE49-F238E27FC236}">
                <a16:creationId xmlns:a16="http://schemas.microsoft.com/office/drawing/2014/main" id="{3417F113-610C-4109-A173-AC512F4CACA9}"/>
              </a:ext>
            </a:extLst>
          </p:cNvPr>
          <p:cNvSpPr>
            <a:spLocks noChangeArrowheads="1"/>
          </p:cNvSpPr>
          <p:nvPr/>
        </p:nvSpPr>
        <p:spPr bwMode="auto">
          <a:xfrm>
            <a:off x="8763000" y="4857750"/>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900" b="1" i="1">
                <a:solidFill>
                  <a:schemeClr val="bg1"/>
                </a:solidFill>
                <a:ea typeface="Calibri" panose="020F0502020204030204" pitchFamily="34" charset="0"/>
                <a:cs typeface="Calibri" panose="020F0502020204030204" pitchFamily="34" charset="0"/>
                <a:sym typeface="Arial" panose="020B0604020202020204" pitchFamily="34" charset="0"/>
              </a:rPr>
              <a:t>*</a:t>
            </a:r>
            <a:endParaRPr lang="en-US" altLang="zh-CN"/>
          </a:p>
        </p:txBody>
      </p:sp>
      <p:sp>
        <p:nvSpPr>
          <p:cNvPr id="6154" name="Title 8">
            <a:extLst>
              <a:ext uri="{FF2B5EF4-FFF2-40B4-BE49-F238E27FC236}">
                <a16:creationId xmlns:a16="http://schemas.microsoft.com/office/drawing/2014/main" id="{5A326F41-47FC-404E-8BA4-3398AE0F2A3C}"/>
              </a:ext>
            </a:extLst>
          </p:cNvPr>
          <p:cNvSpPr>
            <a:spLocks noGrp="1" noChangeArrowheads="1"/>
          </p:cNvSpPr>
          <p:nvPr>
            <p:ph type="title" idx="4294967295"/>
          </p:nvPr>
        </p:nvSpPr>
        <p:spPr>
          <a:xfrm>
            <a:off x="152400" y="0"/>
            <a:ext cx="8229600" cy="609600"/>
          </a:xfrm>
          <a:ln/>
        </p:spPr>
        <p:txBody>
          <a:bodyPr/>
          <a:lstStyle/>
          <a:p>
            <a:pPr algn="l"/>
            <a:r>
              <a:rPr lang="en-US" altLang="zh-CN" sz="2400" dirty="0">
                <a:solidFill>
                  <a:srgbClr val="FF8200"/>
                </a:solidFill>
                <a:cs typeface="Calibri"/>
              </a:rPr>
              <a:t>Jasmine - writing Test &amp; Execution</a:t>
            </a:r>
          </a:p>
        </p:txBody>
      </p:sp>
      <p:sp>
        <p:nvSpPr>
          <p:cNvPr id="6155" name="Content Placeholder 9">
            <a:extLst>
              <a:ext uri="{FF2B5EF4-FFF2-40B4-BE49-F238E27FC236}">
                <a16:creationId xmlns:a16="http://schemas.microsoft.com/office/drawing/2014/main" id="{7AB38922-37E5-4660-B3A9-83EF5E8E78EF}"/>
              </a:ext>
            </a:extLst>
          </p:cNvPr>
          <p:cNvSpPr>
            <a:spLocks noGrp="1" noChangeArrowheads="1"/>
          </p:cNvSpPr>
          <p:nvPr>
            <p:ph idx="4294967295"/>
          </p:nvPr>
        </p:nvSpPr>
        <p:spPr bwMode="auto">
          <a:xfrm>
            <a:off x="209550" y="590550"/>
            <a:ext cx="8229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E56E14"/>
              </a:buClr>
              <a:buSzPct val="100000"/>
              <a:buFont typeface="Calibri" panose="020F050202020403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dirty="0">
                <a:solidFill>
                  <a:srgbClr val="004B87"/>
                </a:solidFill>
              </a:rPr>
              <a:t>Step 4: </a:t>
            </a:r>
            <a:r>
              <a:rPr lang="en-US" altLang="zh-CN" sz="1800" dirty="0">
                <a:solidFill>
                  <a:srgbClr val="004B87"/>
                </a:solidFill>
                <a:cs typeface="Calibri"/>
              </a:rPr>
              <a:t> </a:t>
            </a:r>
            <a:r>
              <a:rPr lang="en-US" altLang="zh-CN" sz="1800" b="1" dirty="0">
                <a:solidFill>
                  <a:srgbClr val="004B87"/>
                </a:solidFill>
                <a:cs typeface="Calibri"/>
              </a:rPr>
              <a:t>Create a Test case</a:t>
            </a: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dirty="0">
                <a:solidFill>
                  <a:srgbClr val="004B87"/>
                </a:solidFill>
                <a:cs typeface="Calibri"/>
              </a:rPr>
              <a:t>       Create a Java script file named helloworldSpec.js under 'Spec' folder. </a:t>
            </a: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p:txBody>
      </p:sp>
      <p:pic>
        <p:nvPicPr>
          <p:cNvPr id="3" name="Picture 3">
            <a:extLst>
              <a:ext uri="{FF2B5EF4-FFF2-40B4-BE49-F238E27FC236}">
                <a16:creationId xmlns:a16="http://schemas.microsoft.com/office/drawing/2014/main" id="{033025D1-C7F9-45CE-9B4C-7AB8F7F7ADBC}"/>
              </a:ext>
            </a:extLst>
          </p:cNvPr>
          <p:cNvPicPr>
            <a:picLocks noChangeAspect="1"/>
          </p:cNvPicPr>
          <p:nvPr/>
        </p:nvPicPr>
        <p:blipFill>
          <a:blip r:embed="rId5"/>
          <a:stretch>
            <a:fillRect/>
          </a:stretch>
        </p:blipFill>
        <p:spPr>
          <a:xfrm>
            <a:off x="666392" y="1378124"/>
            <a:ext cx="7714170" cy="963893"/>
          </a:xfrm>
          <a:prstGeom prst="rect">
            <a:avLst/>
          </a:prstGeom>
        </p:spPr>
      </p:pic>
      <p:pic>
        <p:nvPicPr>
          <p:cNvPr id="5" name="Picture 5" descr="A close up of a flower&#10;&#10;Description generated with high confidence">
            <a:extLst>
              <a:ext uri="{FF2B5EF4-FFF2-40B4-BE49-F238E27FC236}">
                <a16:creationId xmlns:a16="http://schemas.microsoft.com/office/drawing/2014/main" id="{F8FE2F4B-D8AB-48F1-A5D9-5DC4C5030CA0}"/>
              </a:ext>
            </a:extLst>
          </p:cNvPr>
          <p:cNvPicPr>
            <a:picLocks noChangeAspect="1"/>
          </p:cNvPicPr>
          <p:nvPr/>
        </p:nvPicPr>
        <p:blipFill>
          <a:blip r:embed="rId6"/>
          <a:stretch>
            <a:fillRect/>
          </a:stretch>
        </p:blipFill>
        <p:spPr>
          <a:xfrm>
            <a:off x="666391" y="2289524"/>
            <a:ext cx="7789651" cy="2214253"/>
          </a:xfrm>
          <a:prstGeom prst="rect">
            <a:avLst/>
          </a:prstGeom>
        </p:spPr>
      </p:pic>
    </p:spTree>
    <p:extLst>
      <p:ext uri="{BB962C8B-B14F-4D97-AF65-F5344CB8AC3E}">
        <p14:creationId xmlns:p14="http://schemas.microsoft.com/office/powerpoint/2010/main" val="2642896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traight Connector 12">
            <a:extLst>
              <a:ext uri="{FF2B5EF4-FFF2-40B4-BE49-F238E27FC236}">
                <a16:creationId xmlns:a16="http://schemas.microsoft.com/office/drawing/2014/main" id="{458D85D1-A951-4A28-A3E1-DBE89CCF8ED2}"/>
              </a:ext>
            </a:extLst>
          </p:cNvPr>
          <p:cNvSpPr>
            <a:spLocks noChangeShapeType="1"/>
          </p:cNvSpPr>
          <p:nvPr/>
        </p:nvSpPr>
        <p:spPr bwMode="auto">
          <a:xfrm flipV="1">
            <a:off x="-7938" y="390525"/>
            <a:ext cx="9151938" cy="206375"/>
          </a:xfrm>
          <a:prstGeom prst="bentConnector3">
            <a:avLst>
              <a:gd name="adj1" fmla="val 96856"/>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47" name="Oval 7">
            <a:extLst>
              <a:ext uri="{FF2B5EF4-FFF2-40B4-BE49-F238E27FC236}">
                <a16:creationId xmlns:a16="http://schemas.microsoft.com/office/drawing/2014/main" id="{468DC33E-436C-49E4-BB66-E3BCEE23BF03}"/>
              </a:ext>
            </a:extLst>
          </p:cNvPr>
          <p:cNvSpPr>
            <a:spLocks noChangeArrowheads="1"/>
          </p:cNvSpPr>
          <p:nvPr/>
        </p:nvSpPr>
        <p:spPr bwMode="auto">
          <a:xfrm>
            <a:off x="8753475" y="466725"/>
            <a:ext cx="219075" cy="21907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148" name="Oval 8">
            <a:extLst>
              <a:ext uri="{FF2B5EF4-FFF2-40B4-BE49-F238E27FC236}">
                <a16:creationId xmlns:a16="http://schemas.microsoft.com/office/drawing/2014/main" id="{8398B1E5-5B2F-4F7C-B11E-D58B56CDB4DB}"/>
              </a:ext>
            </a:extLst>
          </p:cNvPr>
          <p:cNvSpPr>
            <a:spLocks noChangeArrowheads="1"/>
          </p:cNvSpPr>
          <p:nvPr/>
        </p:nvSpPr>
        <p:spPr bwMode="auto">
          <a:xfrm>
            <a:off x="9010650" y="342900"/>
            <a:ext cx="123825" cy="12382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pic>
        <p:nvPicPr>
          <p:cNvPr id="6149" name="Picture 11">
            <a:extLst>
              <a:ext uri="{FF2B5EF4-FFF2-40B4-BE49-F238E27FC236}">
                <a16:creationId xmlns:a16="http://schemas.microsoft.com/office/drawing/2014/main" id="{D1A51C8F-F196-42F9-B40A-9256198E9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4643438"/>
            <a:ext cx="1143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0" name="Picture 12">
            <a:extLst>
              <a:ext uri="{FF2B5EF4-FFF2-40B4-BE49-F238E27FC236}">
                <a16:creationId xmlns:a16="http://schemas.microsoft.com/office/drawing/2014/main" id="{7BCC883E-905C-4BA9-BE2E-F8C560E55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70475"/>
            <a:ext cx="145256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1" name="Picture 13">
            <a:extLst>
              <a:ext uri="{FF2B5EF4-FFF2-40B4-BE49-F238E27FC236}">
                <a16:creationId xmlns:a16="http://schemas.microsoft.com/office/drawing/2014/main" id="{5EEE3648-6FE4-4DE4-A099-1398240A5F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918075"/>
            <a:ext cx="777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6152" name="Rectangle 14">
            <a:extLst>
              <a:ext uri="{FF2B5EF4-FFF2-40B4-BE49-F238E27FC236}">
                <a16:creationId xmlns:a16="http://schemas.microsoft.com/office/drawing/2014/main" id="{86D37E94-EF13-4D19-84ED-BA90556B94AE}"/>
              </a:ext>
            </a:extLst>
          </p:cNvPr>
          <p:cNvSpPr>
            <a:spLocks noChangeArrowheads="1"/>
          </p:cNvSpPr>
          <p:nvPr/>
        </p:nvSpPr>
        <p:spPr bwMode="auto">
          <a:xfrm>
            <a:off x="1371600" y="4913313"/>
            <a:ext cx="7543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800">
                <a:solidFill>
                  <a:schemeClr val="bg1"/>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US  |  INDIA   |  CANADA  |   UK   |   AUSTRALIA   |  www.cigniti.com  |  Unsolicited Distribution is Restricted. Copyright © 2014, Cigniti Technologies</a:t>
            </a:r>
            <a:endParaRPr lang="en-US" altLang="zh-CN"/>
          </a:p>
        </p:txBody>
      </p:sp>
      <p:sp>
        <p:nvSpPr>
          <p:cNvPr id="6153" name="Slide Number Placeholder 5">
            <a:extLst>
              <a:ext uri="{FF2B5EF4-FFF2-40B4-BE49-F238E27FC236}">
                <a16:creationId xmlns:a16="http://schemas.microsoft.com/office/drawing/2014/main" id="{3417F113-610C-4109-A173-AC512F4CACA9}"/>
              </a:ext>
            </a:extLst>
          </p:cNvPr>
          <p:cNvSpPr>
            <a:spLocks noChangeArrowheads="1"/>
          </p:cNvSpPr>
          <p:nvPr/>
        </p:nvSpPr>
        <p:spPr bwMode="auto">
          <a:xfrm>
            <a:off x="8763000" y="4857750"/>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900" b="1" i="1">
                <a:solidFill>
                  <a:schemeClr val="bg1"/>
                </a:solidFill>
                <a:ea typeface="Calibri" panose="020F0502020204030204" pitchFamily="34" charset="0"/>
                <a:cs typeface="Calibri" panose="020F0502020204030204" pitchFamily="34" charset="0"/>
                <a:sym typeface="Arial" panose="020B0604020202020204" pitchFamily="34" charset="0"/>
              </a:rPr>
              <a:t>*</a:t>
            </a:r>
            <a:endParaRPr lang="en-US" altLang="zh-CN"/>
          </a:p>
        </p:txBody>
      </p:sp>
      <p:sp>
        <p:nvSpPr>
          <p:cNvPr id="6154" name="Title 8">
            <a:extLst>
              <a:ext uri="{FF2B5EF4-FFF2-40B4-BE49-F238E27FC236}">
                <a16:creationId xmlns:a16="http://schemas.microsoft.com/office/drawing/2014/main" id="{5A326F41-47FC-404E-8BA4-3398AE0F2A3C}"/>
              </a:ext>
            </a:extLst>
          </p:cNvPr>
          <p:cNvSpPr>
            <a:spLocks noGrp="1" noChangeArrowheads="1"/>
          </p:cNvSpPr>
          <p:nvPr>
            <p:ph type="title" idx="4294967295"/>
          </p:nvPr>
        </p:nvSpPr>
        <p:spPr>
          <a:xfrm>
            <a:off x="152400" y="0"/>
            <a:ext cx="8229600" cy="609600"/>
          </a:xfrm>
          <a:ln/>
        </p:spPr>
        <p:txBody>
          <a:bodyPr/>
          <a:lstStyle/>
          <a:p>
            <a:pPr algn="l"/>
            <a:r>
              <a:rPr lang="en-US" altLang="zh-CN" sz="2400" dirty="0">
                <a:solidFill>
                  <a:srgbClr val="FF8200"/>
                </a:solidFill>
              </a:rPr>
              <a:t>Jasmine - writing Test &amp; Execution</a:t>
            </a:r>
            <a:endParaRPr lang="en-US" altLang="zh-CN" sz="2400" dirty="0">
              <a:solidFill>
                <a:srgbClr val="FF8200"/>
              </a:solidFill>
              <a:cs typeface="Calibri"/>
            </a:endParaRPr>
          </a:p>
        </p:txBody>
      </p:sp>
      <p:sp>
        <p:nvSpPr>
          <p:cNvPr id="6155" name="Content Placeholder 9">
            <a:extLst>
              <a:ext uri="{FF2B5EF4-FFF2-40B4-BE49-F238E27FC236}">
                <a16:creationId xmlns:a16="http://schemas.microsoft.com/office/drawing/2014/main" id="{7AB38922-37E5-4660-B3A9-83EF5E8E78EF}"/>
              </a:ext>
            </a:extLst>
          </p:cNvPr>
          <p:cNvSpPr>
            <a:spLocks noGrp="1" noChangeArrowheads="1"/>
          </p:cNvSpPr>
          <p:nvPr>
            <p:ph idx="4294967295"/>
          </p:nvPr>
        </p:nvSpPr>
        <p:spPr bwMode="auto">
          <a:xfrm>
            <a:off x="209550" y="590550"/>
            <a:ext cx="8229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E56E14"/>
              </a:buClr>
              <a:buSzPct val="100000"/>
              <a:buFont typeface="Calibri" panose="020F050202020403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dirty="0">
                <a:solidFill>
                  <a:srgbClr val="004B87"/>
                </a:solidFill>
              </a:rPr>
              <a:t>Step 5: </a:t>
            </a:r>
            <a:r>
              <a:rPr lang="en-US" altLang="zh-CN" sz="1800" dirty="0">
                <a:solidFill>
                  <a:srgbClr val="004B87"/>
                </a:solidFill>
                <a:cs typeface="Calibri"/>
              </a:rPr>
              <a:t> </a:t>
            </a:r>
            <a:r>
              <a:rPr lang="en-US" altLang="zh-CN" sz="1800" b="1" dirty="0">
                <a:solidFill>
                  <a:srgbClr val="004B87"/>
                </a:solidFill>
                <a:cs typeface="Calibri"/>
              </a:rPr>
              <a:t>Add Reference to the output file </a:t>
            </a: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zh-CN" sz="1800" dirty="0">
                <a:solidFill>
                  <a:srgbClr val="004B87"/>
                </a:solidFill>
                <a:cs typeface="Calibri"/>
              </a:rPr>
              <a:t>       Create a Test Runner named "SpecRunner.html" and to include the reference of these two newly created file.</a:t>
            </a: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p:txBody>
      </p:sp>
      <p:pic>
        <p:nvPicPr>
          <p:cNvPr id="2" name="Picture 3">
            <a:extLst>
              <a:ext uri="{FF2B5EF4-FFF2-40B4-BE49-F238E27FC236}">
                <a16:creationId xmlns:a16="http://schemas.microsoft.com/office/drawing/2014/main" id="{3EBB44D7-65C4-4C13-BEB5-DDAC104E7783}"/>
              </a:ext>
            </a:extLst>
          </p:cNvPr>
          <p:cNvPicPr>
            <a:picLocks noChangeAspect="1"/>
          </p:cNvPicPr>
          <p:nvPr/>
        </p:nvPicPr>
        <p:blipFill>
          <a:blip r:embed="rId5"/>
          <a:stretch>
            <a:fillRect/>
          </a:stretch>
        </p:blipFill>
        <p:spPr>
          <a:xfrm>
            <a:off x="332117" y="1522960"/>
            <a:ext cx="8436633" cy="2992569"/>
          </a:xfrm>
          <a:prstGeom prst="rect">
            <a:avLst/>
          </a:prstGeom>
        </p:spPr>
      </p:pic>
    </p:spTree>
    <p:extLst>
      <p:ext uri="{BB962C8B-B14F-4D97-AF65-F5344CB8AC3E}">
        <p14:creationId xmlns:p14="http://schemas.microsoft.com/office/powerpoint/2010/main" val="2375567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traight Connector 12">
            <a:extLst>
              <a:ext uri="{FF2B5EF4-FFF2-40B4-BE49-F238E27FC236}">
                <a16:creationId xmlns:a16="http://schemas.microsoft.com/office/drawing/2014/main" id="{458D85D1-A951-4A28-A3E1-DBE89CCF8ED2}"/>
              </a:ext>
            </a:extLst>
          </p:cNvPr>
          <p:cNvSpPr>
            <a:spLocks noChangeShapeType="1"/>
          </p:cNvSpPr>
          <p:nvPr/>
        </p:nvSpPr>
        <p:spPr bwMode="auto">
          <a:xfrm flipV="1">
            <a:off x="-7938" y="390525"/>
            <a:ext cx="9151938" cy="206375"/>
          </a:xfrm>
          <a:prstGeom prst="bentConnector3">
            <a:avLst>
              <a:gd name="adj1" fmla="val 96856"/>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47" name="Oval 7">
            <a:extLst>
              <a:ext uri="{FF2B5EF4-FFF2-40B4-BE49-F238E27FC236}">
                <a16:creationId xmlns:a16="http://schemas.microsoft.com/office/drawing/2014/main" id="{468DC33E-436C-49E4-BB66-E3BCEE23BF03}"/>
              </a:ext>
            </a:extLst>
          </p:cNvPr>
          <p:cNvSpPr>
            <a:spLocks noChangeArrowheads="1"/>
          </p:cNvSpPr>
          <p:nvPr/>
        </p:nvSpPr>
        <p:spPr bwMode="auto">
          <a:xfrm>
            <a:off x="8753475" y="466725"/>
            <a:ext cx="219075" cy="21907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148" name="Oval 8">
            <a:extLst>
              <a:ext uri="{FF2B5EF4-FFF2-40B4-BE49-F238E27FC236}">
                <a16:creationId xmlns:a16="http://schemas.microsoft.com/office/drawing/2014/main" id="{8398B1E5-5B2F-4F7C-B11E-D58B56CDB4DB}"/>
              </a:ext>
            </a:extLst>
          </p:cNvPr>
          <p:cNvSpPr>
            <a:spLocks noChangeArrowheads="1"/>
          </p:cNvSpPr>
          <p:nvPr/>
        </p:nvSpPr>
        <p:spPr bwMode="auto">
          <a:xfrm>
            <a:off x="9010650" y="342900"/>
            <a:ext cx="123825" cy="123825"/>
          </a:xfrm>
          <a:prstGeom prst="ellipse">
            <a:avLst/>
          </a:prstGeom>
          <a:solidFill>
            <a:srgbClr val="DAE5F1"/>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p>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pic>
        <p:nvPicPr>
          <p:cNvPr id="6149" name="Picture 11">
            <a:extLst>
              <a:ext uri="{FF2B5EF4-FFF2-40B4-BE49-F238E27FC236}">
                <a16:creationId xmlns:a16="http://schemas.microsoft.com/office/drawing/2014/main" id="{D1A51C8F-F196-42F9-B40A-9256198E9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4643438"/>
            <a:ext cx="1143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0" name="Picture 12">
            <a:extLst>
              <a:ext uri="{FF2B5EF4-FFF2-40B4-BE49-F238E27FC236}">
                <a16:creationId xmlns:a16="http://schemas.microsoft.com/office/drawing/2014/main" id="{7BCC883E-905C-4BA9-BE2E-F8C560E55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70475"/>
            <a:ext cx="145256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6151" name="Picture 13">
            <a:extLst>
              <a:ext uri="{FF2B5EF4-FFF2-40B4-BE49-F238E27FC236}">
                <a16:creationId xmlns:a16="http://schemas.microsoft.com/office/drawing/2014/main" id="{5EEE3648-6FE4-4DE4-A099-1398240A5F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918075"/>
            <a:ext cx="777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6152" name="Rectangle 14">
            <a:extLst>
              <a:ext uri="{FF2B5EF4-FFF2-40B4-BE49-F238E27FC236}">
                <a16:creationId xmlns:a16="http://schemas.microsoft.com/office/drawing/2014/main" id="{86D37E94-EF13-4D19-84ED-BA90556B94AE}"/>
              </a:ext>
            </a:extLst>
          </p:cNvPr>
          <p:cNvSpPr>
            <a:spLocks noChangeArrowheads="1"/>
          </p:cNvSpPr>
          <p:nvPr/>
        </p:nvSpPr>
        <p:spPr bwMode="auto">
          <a:xfrm>
            <a:off x="1371600" y="4913313"/>
            <a:ext cx="7543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800">
                <a:solidFill>
                  <a:schemeClr val="bg1"/>
                </a:solidFill>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US  |  INDIA   |  CANADA  |   UK   |   AUSTRALIA   |  www.cigniti.com  |  Unsolicited Distribution is Restricted. Copyright © 2014, Cigniti Technologies</a:t>
            </a:r>
            <a:endParaRPr lang="en-US" altLang="zh-CN"/>
          </a:p>
        </p:txBody>
      </p:sp>
      <p:sp>
        <p:nvSpPr>
          <p:cNvPr id="6153" name="Slide Number Placeholder 5">
            <a:extLst>
              <a:ext uri="{FF2B5EF4-FFF2-40B4-BE49-F238E27FC236}">
                <a16:creationId xmlns:a16="http://schemas.microsoft.com/office/drawing/2014/main" id="{3417F113-610C-4109-A173-AC512F4CACA9}"/>
              </a:ext>
            </a:extLst>
          </p:cNvPr>
          <p:cNvSpPr>
            <a:spLocks noChangeArrowheads="1"/>
          </p:cNvSpPr>
          <p:nvPr/>
        </p:nvSpPr>
        <p:spPr bwMode="auto">
          <a:xfrm>
            <a:off x="8763000" y="4857750"/>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900" b="1" i="1">
                <a:solidFill>
                  <a:schemeClr val="bg1"/>
                </a:solidFill>
                <a:ea typeface="Calibri" panose="020F0502020204030204" pitchFamily="34" charset="0"/>
                <a:cs typeface="Calibri" panose="020F0502020204030204" pitchFamily="34" charset="0"/>
                <a:sym typeface="Arial" panose="020B0604020202020204" pitchFamily="34" charset="0"/>
              </a:rPr>
              <a:t>*</a:t>
            </a:r>
            <a:endParaRPr lang="en-US" altLang="zh-CN"/>
          </a:p>
        </p:txBody>
      </p:sp>
      <p:sp>
        <p:nvSpPr>
          <p:cNvPr id="6154" name="Title 8">
            <a:extLst>
              <a:ext uri="{FF2B5EF4-FFF2-40B4-BE49-F238E27FC236}">
                <a16:creationId xmlns:a16="http://schemas.microsoft.com/office/drawing/2014/main" id="{5A326F41-47FC-404E-8BA4-3398AE0F2A3C}"/>
              </a:ext>
            </a:extLst>
          </p:cNvPr>
          <p:cNvSpPr>
            <a:spLocks noGrp="1" noChangeArrowheads="1"/>
          </p:cNvSpPr>
          <p:nvPr>
            <p:ph type="title" idx="4294967295"/>
          </p:nvPr>
        </p:nvSpPr>
        <p:spPr>
          <a:xfrm>
            <a:off x="152400" y="0"/>
            <a:ext cx="8229600" cy="609600"/>
          </a:xfrm>
          <a:ln/>
        </p:spPr>
        <p:txBody>
          <a:bodyPr/>
          <a:lstStyle/>
          <a:p>
            <a:pPr algn="l"/>
            <a:r>
              <a:rPr lang="en-US" altLang="zh-CN" sz="2400" dirty="0">
                <a:solidFill>
                  <a:srgbClr val="FF8200"/>
                </a:solidFill>
              </a:rPr>
              <a:t>Jasmine - writing Test &amp; Execution</a:t>
            </a:r>
            <a:endParaRPr lang="en-US" altLang="zh-CN" sz="2400" dirty="0">
              <a:solidFill>
                <a:srgbClr val="FF8200"/>
              </a:solidFill>
              <a:cs typeface="Calibri"/>
            </a:endParaRPr>
          </a:p>
        </p:txBody>
      </p:sp>
      <p:sp>
        <p:nvSpPr>
          <p:cNvPr id="6155" name="Content Placeholder 9">
            <a:extLst>
              <a:ext uri="{FF2B5EF4-FFF2-40B4-BE49-F238E27FC236}">
                <a16:creationId xmlns:a16="http://schemas.microsoft.com/office/drawing/2014/main" id="{7AB38922-37E5-4660-B3A9-83EF5E8E78EF}"/>
              </a:ext>
            </a:extLst>
          </p:cNvPr>
          <p:cNvSpPr>
            <a:spLocks noGrp="1" noChangeArrowheads="1"/>
          </p:cNvSpPr>
          <p:nvPr>
            <p:ph idx="4294967295"/>
          </p:nvPr>
        </p:nvSpPr>
        <p:spPr bwMode="auto">
          <a:xfrm>
            <a:off x="209550" y="590550"/>
            <a:ext cx="82296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a:p>
            <a:pPr marL="0" indent="0">
              <a:buClr>
                <a:srgbClr val="E56E14"/>
              </a:buClr>
              <a:buSzPct val="10000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ltLang="zh-CN" sz="1800" dirty="0">
              <a:solidFill>
                <a:srgbClr val="004B87"/>
              </a:solidFill>
              <a:cs typeface="Calibri"/>
            </a:endParaRPr>
          </a:p>
        </p:txBody>
      </p:sp>
      <p:pic>
        <p:nvPicPr>
          <p:cNvPr id="3" name="Picture 3" descr="A picture containing animal&#10;&#10;Description generated with high confidence">
            <a:extLst>
              <a:ext uri="{FF2B5EF4-FFF2-40B4-BE49-F238E27FC236}">
                <a16:creationId xmlns:a16="http://schemas.microsoft.com/office/drawing/2014/main" id="{7EFF5054-9368-4189-90F8-65DD72B7A492}"/>
              </a:ext>
            </a:extLst>
          </p:cNvPr>
          <p:cNvPicPr>
            <a:picLocks noChangeAspect="1"/>
          </p:cNvPicPr>
          <p:nvPr/>
        </p:nvPicPr>
        <p:blipFill>
          <a:blip r:embed="rId5"/>
          <a:stretch>
            <a:fillRect/>
          </a:stretch>
        </p:blipFill>
        <p:spPr>
          <a:xfrm>
            <a:off x="364467" y="795960"/>
            <a:ext cx="8652292" cy="3724108"/>
          </a:xfrm>
          <a:prstGeom prst="rect">
            <a:avLst/>
          </a:prstGeom>
        </p:spPr>
      </p:pic>
    </p:spTree>
    <p:extLst>
      <p:ext uri="{BB962C8B-B14F-4D97-AF65-F5344CB8AC3E}">
        <p14:creationId xmlns:p14="http://schemas.microsoft.com/office/powerpoint/2010/main" val="2313339875"/>
      </p:ext>
    </p:extLst>
  </p:cSld>
  <p:clrMapOvr>
    <a:masterClrMapping/>
  </p:clrMapOvr>
</p:sld>
</file>

<file path=ppt/theme/theme1.xml><?xml version="1.0" encoding="utf-8"?>
<a:theme xmlns:a="http://schemas.openxmlformats.org/drawingml/2006/main" name="Cigniti_PPT_Template 2012-12-12">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Cigniti_PPT_Template 2012-12-12">
      <a:majorFont>
        <a:latin typeface="Calibri"/>
        <a:ea typeface="SimSun"/>
        <a:cs typeface=""/>
      </a:majorFont>
      <a:minorFont>
        <a:latin typeface="Calibri"/>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Custom Design">
      <a:majorFont>
        <a:latin typeface="Calibri"/>
        <a:ea typeface="SimSun"/>
        <a:cs typeface=""/>
      </a:majorFont>
      <a:minorFont>
        <a:latin typeface="Calibri"/>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Custom Design">
      <a:majorFont>
        <a:latin typeface="Calibri"/>
        <a:ea typeface="SimSun"/>
        <a:cs typeface=""/>
      </a:majorFont>
      <a:minorFont>
        <a:latin typeface="Calibri"/>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Pages>0</Pages>
  <Words>28</Words>
  <Characters>0</Characters>
  <Application>Microsoft Office PowerPoint</Application>
  <DocSecurity>0</DocSecurity>
  <PresentationFormat>On-screen Show (16:9)</PresentationFormat>
  <Lines>0</Lines>
  <Paragraphs>11</Paragraphs>
  <Slides>18</Slides>
  <Notes>0</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Cigniti_PPT_Template 2012-12-12</vt:lpstr>
      <vt:lpstr>2_Custom Design</vt:lpstr>
      <vt:lpstr>1_Custom Design</vt:lpstr>
      <vt:lpstr>Jasmine Framework for Java Script</vt:lpstr>
      <vt:lpstr>Jasmine – Open Source JavaScript Framework</vt:lpstr>
      <vt:lpstr>Jasmine Environment Setup</vt:lpstr>
      <vt:lpstr>Jasmine - Writing Test &amp; Execution</vt:lpstr>
      <vt:lpstr>Jasmine - writing Test &amp; Execution</vt:lpstr>
      <vt:lpstr>Jasmine - writing Test &amp; Execution</vt:lpstr>
      <vt:lpstr>Jasmine - writing Test &amp; Execution</vt:lpstr>
      <vt:lpstr>Jasmine - writing Test &amp; Execution</vt:lpstr>
      <vt:lpstr>Jasmine - writing Test &amp; Execution</vt:lpstr>
      <vt:lpstr>Jasmine - writing Test &amp; Execution</vt:lpstr>
      <vt:lpstr>Jasmine - Writing Test &amp; Execution</vt:lpstr>
      <vt:lpstr>Jasmine - Writing Test &amp; Execution</vt:lpstr>
      <vt:lpstr>Jasmine – BDD Architecture </vt:lpstr>
      <vt:lpstr>Jasmine – BDD Architecture </vt:lpstr>
      <vt:lpstr>Jasmine – BDD Architecture </vt:lpstr>
      <vt:lpstr>Jasmine BDD Framework Example </vt:lpstr>
      <vt:lpstr>Jasmine BDD Framework Example </vt:lpstr>
      <vt:lpstr>Jasmine – Open Source Framework for Java Script</vt:lpstr>
    </vt:vector>
  </TitlesOfParts>
  <Manager/>
  <Company>Cigniti Technologies Ltd.</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Delivery Review 1 Template</dc:title>
  <dc:subject/>
  <dc:creator>Cigniti PMG</dc:creator>
  <cp:keywords/>
  <dc:description/>
  <cp:lastModifiedBy>Sudarsana Alavalapadu</cp:lastModifiedBy>
  <cp:revision>1320</cp:revision>
  <dcterms:created xsi:type="dcterms:W3CDTF">2012-12-30T13:09:00Z</dcterms:created>
  <dcterms:modified xsi:type="dcterms:W3CDTF">2018-09-21T09:43:26Z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1033-8.1.0.3385</vt:lpwstr>
  </property>
</Properties>
</file>