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668" r:id="rId2"/>
    <p:sldMasterId id="2147483680" r:id="rId3"/>
  </p:sldMasterIdLst>
  <p:sldIdLst>
    <p:sldId id="256" r:id="rId4"/>
    <p:sldId id="257" r:id="rId5"/>
    <p:sldId id="258" r:id="rId6"/>
    <p:sldId id="264" r:id="rId7"/>
    <p:sldId id="259" r:id="rId8"/>
    <p:sldId id="260" r:id="rId9"/>
    <p:sldId id="265" r:id="rId10"/>
    <p:sldId id="261" r:id="rId11"/>
    <p:sldId id="267" r:id="rId12"/>
    <p:sldId id="262" r:id="rId13"/>
    <p:sldId id="268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49A3D-2C5B-4D43-B471-B54BBF64A8CA}" type="doc">
      <dgm:prSet loTypeId="urn:microsoft.com/office/officeart/2005/8/layout/vList2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A81C599B-D621-4255-BE28-D9802E58E939}">
      <dgm:prSet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Programming concepts</a:t>
          </a:r>
        </a:p>
      </dgm:t>
    </dgm:pt>
    <dgm:pt modelId="{76AA9B32-86FF-4B0C-B668-CA4794798906}" type="parTrans" cxnId="{A4105093-D7F8-4FB6-8ED3-CD0BEDC828EC}">
      <dgm:prSet/>
      <dgm:spPr/>
      <dgm:t>
        <a:bodyPr/>
        <a:lstStyle/>
        <a:p>
          <a:endParaRPr lang="en-US"/>
        </a:p>
      </dgm:t>
    </dgm:pt>
    <dgm:pt modelId="{CE1297D2-E109-4CBB-BB06-06ED2F31AD4C}" type="sibTrans" cxnId="{A4105093-D7F8-4FB6-8ED3-CD0BEDC828EC}">
      <dgm:prSet/>
      <dgm:spPr/>
      <dgm:t>
        <a:bodyPr/>
        <a:lstStyle/>
        <a:p>
          <a:endParaRPr lang="en-US"/>
        </a:p>
      </dgm:t>
    </dgm:pt>
    <dgm:pt modelId="{0B6DCB91-44DA-47E8-B094-A6CE69E5138E}">
      <dgm:prSet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Idea of Object Oriented Programming concepts</a:t>
          </a:r>
        </a:p>
      </dgm:t>
    </dgm:pt>
    <dgm:pt modelId="{7C39E6C8-2F99-4C13-AC0A-24AD7663C6A5}" type="parTrans" cxnId="{7DE30F91-85D5-4A60-9EE1-7097F14CF0DF}">
      <dgm:prSet/>
      <dgm:spPr/>
      <dgm:t>
        <a:bodyPr/>
        <a:lstStyle/>
        <a:p>
          <a:endParaRPr lang="en-US"/>
        </a:p>
      </dgm:t>
    </dgm:pt>
    <dgm:pt modelId="{5591458B-E071-4F03-9548-874145B41135}" type="sibTrans" cxnId="{7DE30F91-85D5-4A60-9EE1-7097F14CF0DF}">
      <dgm:prSet/>
      <dgm:spPr/>
      <dgm:t>
        <a:bodyPr/>
        <a:lstStyle/>
        <a:p>
          <a:endParaRPr lang="en-US"/>
        </a:p>
      </dgm:t>
    </dgm:pt>
    <dgm:pt modelId="{7E3AACA7-1E9F-478D-B3A7-04F09DDB8620}">
      <dgm:prSet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JavaScript</a:t>
          </a:r>
        </a:p>
      </dgm:t>
    </dgm:pt>
    <dgm:pt modelId="{174047A5-91BA-4AD5-9B79-35969E4E1FC9}" type="parTrans" cxnId="{3CF1A918-E8FC-47A2-9C69-18AB797CEA49}">
      <dgm:prSet/>
      <dgm:spPr/>
      <dgm:t>
        <a:bodyPr/>
        <a:lstStyle/>
        <a:p>
          <a:endParaRPr lang="en-US"/>
        </a:p>
      </dgm:t>
    </dgm:pt>
    <dgm:pt modelId="{C97894BF-A5A7-4C63-B392-C3413DA732CB}" type="sibTrans" cxnId="{3CF1A918-E8FC-47A2-9C69-18AB797CEA49}">
      <dgm:prSet/>
      <dgm:spPr/>
      <dgm:t>
        <a:bodyPr/>
        <a:lstStyle/>
        <a:p>
          <a:endParaRPr lang="en-US"/>
        </a:p>
      </dgm:t>
    </dgm:pt>
    <dgm:pt modelId="{B83AFE4F-6962-4645-B55A-D917146B6427}">
      <dgm:prSet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TypeScript</a:t>
          </a:r>
        </a:p>
      </dgm:t>
    </dgm:pt>
    <dgm:pt modelId="{992C69AB-3B3D-41A7-8F80-AB990B832E3C}" type="parTrans" cxnId="{D3AC651C-3750-4225-86B1-4BB1EA0C81F4}">
      <dgm:prSet/>
      <dgm:spPr/>
      <dgm:t>
        <a:bodyPr/>
        <a:lstStyle/>
        <a:p>
          <a:endParaRPr lang="en-US"/>
        </a:p>
      </dgm:t>
    </dgm:pt>
    <dgm:pt modelId="{5978C601-1670-42B3-AD0D-423D91B44DA9}" type="sibTrans" cxnId="{D3AC651C-3750-4225-86B1-4BB1EA0C81F4}">
      <dgm:prSet/>
      <dgm:spPr/>
      <dgm:t>
        <a:bodyPr/>
        <a:lstStyle/>
        <a:p>
          <a:endParaRPr lang="en-US"/>
        </a:p>
      </dgm:t>
    </dgm:pt>
    <dgm:pt modelId="{2001F229-D085-42F9-8E41-463F3120A7D3}">
      <dgm:prSet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AngularJS</a:t>
          </a:r>
        </a:p>
      </dgm:t>
    </dgm:pt>
    <dgm:pt modelId="{CF4A9F49-EA47-4D1A-B5A5-241EA81A2024}" type="parTrans" cxnId="{6EB63F69-F0BD-4D36-9A0B-716E7396830D}">
      <dgm:prSet/>
      <dgm:spPr/>
      <dgm:t>
        <a:bodyPr/>
        <a:lstStyle/>
        <a:p>
          <a:endParaRPr lang="en-US"/>
        </a:p>
      </dgm:t>
    </dgm:pt>
    <dgm:pt modelId="{C57D8C82-AD95-4859-85DA-C145E21B91EF}" type="sibTrans" cxnId="{6EB63F69-F0BD-4D36-9A0B-716E7396830D}">
      <dgm:prSet/>
      <dgm:spPr/>
      <dgm:t>
        <a:bodyPr/>
        <a:lstStyle/>
        <a:p>
          <a:endParaRPr lang="en-US"/>
        </a:p>
      </dgm:t>
    </dgm:pt>
    <dgm:pt modelId="{072A325E-EF15-4B2F-9A62-A4CA9E0FCB75}">
      <dgm:prSet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Selenium Basics</a:t>
          </a:r>
        </a:p>
      </dgm:t>
    </dgm:pt>
    <dgm:pt modelId="{44C90DA6-5586-4D86-9DEF-59815F3C1A19}" type="parTrans" cxnId="{ED7B0600-D515-48F8-930C-AEA4ECB5B535}">
      <dgm:prSet/>
      <dgm:spPr/>
      <dgm:t>
        <a:bodyPr/>
        <a:lstStyle/>
        <a:p>
          <a:endParaRPr lang="en-US"/>
        </a:p>
      </dgm:t>
    </dgm:pt>
    <dgm:pt modelId="{9642E511-9EFF-42A7-BCAB-248E8219AFE8}" type="sibTrans" cxnId="{ED7B0600-D515-48F8-930C-AEA4ECB5B535}">
      <dgm:prSet/>
      <dgm:spPr/>
      <dgm:t>
        <a:bodyPr/>
        <a:lstStyle/>
        <a:p>
          <a:endParaRPr lang="en-US"/>
        </a:p>
      </dgm:t>
    </dgm:pt>
    <dgm:pt modelId="{7B8B735C-CEBA-4A4E-A00B-09F1C50C30EE}" type="pres">
      <dgm:prSet presAssocID="{4A649A3D-2C5B-4D43-B471-B54BBF64A8CA}" presName="linear" presStyleCnt="0">
        <dgm:presLayoutVars>
          <dgm:animLvl val="lvl"/>
          <dgm:resizeHandles val="exact"/>
        </dgm:presLayoutVars>
      </dgm:prSet>
      <dgm:spPr/>
    </dgm:pt>
    <dgm:pt modelId="{25E0F50B-3D2C-487F-8F44-E5EED80F9E9B}" type="pres">
      <dgm:prSet presAssocID="{A81C599B-D621-4255-BE28-D9802E58E9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54AE6ED-34DB-4776-8A93-8DE55ABA0426}" type="pres">
      <dgm:prSet presAssocID="{CE1297D2-E109-4CBB-BB06-06ED2F31AD4C}" presName="spacer" presStyleCnt="0"/>
      <dgm:spPr/>
    </dgm:pt>
    <dgm:pt modelId="{7DCB603F-653F-4EFF-8720-4031986C85E5}" type="pres">
      <dgm:prSet presAssocID="{0B6DCB91-44DA-47E8-B094-A6CE69E5138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143649B-2769-40D5-99BC-3B6CAEE1949D}" type="pres">
      <dgm:prSet presAssocID="{5591458B-E071-4F03-9548-874145B41135}" presName="spacer" presStyleCnt="0"/>
      <dgm:spPr/>
    </dgm:pt>
    <dgm:pt modelId="{09326419-47BA-486E-A724-CE519CD64AE8}" type="pres">
      <dgm:prSet presAssocID="{7E3AACA7-1E9F-478D-B3A7-04F09DDB862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512E69E-0BB4-48C9-93AC-25AAFF785856}" type="pres">
      <dgm:prSet presAssocID="{C97894BF-A5A7-4C63-B392-C3413DA732CB}" presName="spacer" presStyleCnt="0"/>
      <dgm:spPr/>
    </dgm:pt>
    <dgm:pt modelId="{C42F05E9-5DB0-4875-A7D8-5480C6655AA1}" type="pres">
      <dgm:prSet presAssocID="{B83AFE4F-6962-4645-B55A-D917146B642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139C605-4B6D-42F0-9A63-930CF2F6FA98}" type="pres">
      <dgm:prSet presAssocID="{5978C601-1670-42B3-AD0D-423D91B44DA9}" presName="spacer" presStyleCnt="0"/>
      <dgm:spPr/>
    </dgm:pt>
    <dgm:pt modelId="{DAA4EA3D-5AF9-4E75-A38E-D5D021A24649}" type="pres">
      <dgm:prSet presAssocID="{2001F229-D085-42F9-8E41-463F3120A7D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25CA4B6-0C82-4CDC-BD32-E7742C169684}" type="pres">
      <dgm:prSet presAssocID="{C57D8C82-AD95-4859-85DA-C145E21B91EF}" presName="spacer" presStyleCnt="0"/>
      <dgm:spPr/>
    </dgm:pt>
    <dgm:pt modelId="{4C32E557-49F9-4375-99F9-A2717C8D12DF}" type="pres">
      <dgm:prSet presAssocID="{072A325E-EF15-4B2F-9A62-A4CA9E0FCB7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D7B0600-D515-48F8-930C-AEA4ECB5B535}" srcId="{4A649A3D-2C5B-4D43-B471-B54BBF64A8CA}" destId="{072A325E-EF15-4B2F-9A62-A4CA9E0FCB75}" srcOrd="5" destOrd="0" parTransId="{44C90DA6-5586-4D86-9DEF-59815F3C1A19}" sibTransId="{9642E511-9EFF-42A7-BCAB-248E8219AFE8}"/>
    <dgm:cxn modelId="{3CF1A918-E8FC-47A2-9C69-18AB797CEA49}" srcId="{4A649A3D-2C5B-4D43-B471-B54BBF64A8CA}" destId="{7E3AACA7-1E9F-478D-B3A7-04F09DDB8620}" srcOrd="2" destOrd="0" parTransId="{174047A5-91BA-4AD5-9B79-35969E4E1FC9}" sibTransId="{C97894BF-A5A7-4C63-B392-C3413DA732CB}"/>
    <dgm:cxn modelId="{D3AC651C-3750-4225-86B1-4BB1EA0C81F4}" srcId="{4A649A3D-2C5B-4D43-B471-B54BBF64A8CA}" destId="{B83AFE4F-6962-4645-B55A-D917146B6427}" srcOrd="3" destOrd="0" parTransId="{992C69AB-3B3D-41A7-8F80-AB990B832E3C}" sibTransId="{5978C601-1670-42B3-AD0D-423D91B44DA9}"/>
    <dgm:cxn modelId="{A117B933-B3A3-4C5A-BFB6-7B28CD028B9F}" type="presOf" srcId="{0B6DCB91-44DA-47E8-B094-A6CE69E5138E}" destId="{7DCB603F-653F-4EFF-8720-4031986C85E5}" srcOrd="0" destOrd="0" presId="urn:microsoft.com/office/officeart/2005/8/layout/vList2"/>
    <dgm:cxn modelId="{FB202961-D700-4E58-8838-28785A481750}" type="presOf" srcId="{4A649A3D-2C5B-4D43-B471-B54BBF64A8CA}" destId="{7B8B735C-CEBA-4A4E-A00B-09F1C50C30EE}" srcOrd="0" destOrd="0" presId="urn:microsoft.com/office/officeart/2005/8/layout/vList2"/>
    <dgm:cxn modelId="{77B93343-743D-4948-A890-0AD86C84B6AF}" type="presOf" srcId="{A81C599B-D621-4255-BE28-D9802E58E939}" destId="{25E0F50B-3D2C-487F-8F44-E5EED80F9E9B}" srcOrd="0" destOrd="0" presId="urn:microsoft.com/office/officeart/2005/8/layout/vList2"/>
    <dgm:cxn modelId="{6EB63F69-F0BD-4D36-9A0B-716E7396830D}" srcId="{4A649A3D-2C5B-4D43-B471-B54BBF64A8CA}" destId="{2001F229-D085-42F9-8E41-463F3120A7D3}" srcOrd="4" destOrd="0" parTransId="{CF4A9F49-EA47-4D1A-B5A5-241EA81A2024}" sibTransId="{C57D8C82-AD95-4859-85DA-C145E21B91EF}"/>
    <dgm:cxn modelId="{4ED39E76-BA87-4097-AFA8-93B1F2FF8136}" type="presOf" srcId="{7E3AACA7-1E9F-478D-B3A7-04F09DDB8620}" destId="{09326419-47BA-486E-A724-CE519CD64AE8}" srcOrd="0" destOrd="0" presId="urn:microsoft.com/office/officeart/2005/8/layout/vList2"/>
    <dgm:cxn modelId="{FC1C0E59-98CA-4FFD-AF60-5FB3D71D77FD}" type="presOf" srcId="{072A325E-EF15-4B2F-9A62-A4CA9E0FCB75}" destId="{4C32E557-49F9-4375-99F9-A2717C8D12DF}" srcOrd="0" destOrd="0" presId="urn:microsoft.com/office/officeart/2005/8/layout/vList2"/>
    <dgm:cxn modelId="{7DE30F91-85D5-4A60-9EE1-7097F14CF0DF}" srcId="{4A649A3D-2C5B-4D43-B471-B54BBF64A8CA}" destId="{0B6DCB91-44DA-47E8-B094-A6CE69E5138E}" srcOrd="1" destOrd="0" parTransId="{7C39E6C8-2F99-4C13-AC0A-24AD7663C6A5}" sibTransId="{5591458B-E071-4F03-9548-874145B41135}"/>
    <dgm:cxn modelId="{A4105093-D7F8-4FB6-8ED3-CD0BEDC828EC}" srcId="{4A649A3D-2C5B-4D43-B471-B54BBF64A8CA}" destId="{A81C599B-D621-4255-BE28-D9802E58E939}" srcOrd="0" destOrd="0" parTransId="{76AA9B32-86FF-4B0C-B668-CA4794798906}" sibTransId="{CE1297D2-E109-4CBB-BB06-06ED2F31AD4C}"/>
    <dgm:cxn modelId="{B52AC2A0-3061-42B8-952B-4A505C160A8E}" type="presOf" srcId="{B83AFE4F-6962-4645-B55A-D917146B6427}" destId="{C42F05E9-5DB0-4875-A7D8-5480C6655AA1}" srcOrd="0" destOrd="0" presId="urn:microsoft.com/office/officeart/2005/8/layout/vList2"/>
    <dgm:cxn modelId="{B39A57D8-9DD4-4B5A-BE08-8CAEFD4748BC}" type="presOf" srcId="{2001F229-D085-42F9-8E41-463F3120A7D3}" destId="{DAA4EA3D-5AF9-4E75-A38E-D5D021A24649}" srcOrd="0" destOrd="0" presId="urn:microsoft.com/office/officeart/2005/8/layout/vList2"/>
    <dgm:cxn modelId="{A6F5A71B-2AC9-4E75-8C05-289F0B41391E}" type="presParOf" srcId="{7B8B735C-CEBA-4A4E-A00B-09F1C50C30EE}" destId="{25E0F50B-3D2C-487F-8F44-E5EED80F9E9B}" srcOrd="0" destOrd="0" presId="urn:microsoft.com/office/officeart/2005/8/layout/vList2"/>
    <dgm:cxn modelId="{812E290D-B7D6-4AE4-9473-D7FC06CAF605}" type="presParOf" srcId="{7B8B735C-CEBA-4A4E-A00B-09F1C50C30EE}" destId="{E54AE6ED-34DB-4776-8A93-8DE55ABA0426}" srcOrd="1" destOrd="0" presId="urn:microsoft.com/office/officeart/2005/8/layout/vList2"/>
    <dgm:cxn modelId="{C8F1948E-6DA5-4FEA-A8C1-A30D32304690}" type="presParOf" srcId="{7B8B735C-CEBA-4A4E-A00B-09F1C50C30EE}" destId="{7DCB603F-653F-4EFF-8720-4031986C85E5}" srcOrd="2" destOrd="0" presId="urn:microsoft.com/office/officeart/2005/8/layout/vList2"/>
    <dgm:cxn modelId="{DA6B1EF1-CBA4-4687-A2F3-CAA4D72BED60}" type="presParOf" srcId="{7B8B735C-CEBA-4A4E-A00B-09F1C50C30EE}" destId="{5143649B-2769-40D5-99BC-3B6CAEE1949D}" srcOrd="3" destOrd="0" presId="urn:microsoft.com/office/officeart/2005/8/layout/vList2"/>
    <dgm:cxn modelId="{CF4A21A4-45F6-4DA5-AA02-49D8361BC8E8}" type="presParOf" srcId="{7B8B735C-CEBA-4A4E-A00B-09F1C50C30EE}" destId="{09326419-47BA-486E-A724-CE519CD64AE8}" srcOrd="4" destOrd="0" presId="urn:microsoft.com/office/officeart/2005/8/layout/vList2"/>
    <dgm:cxn modelId="{76764C73-E513-45C5-A128-2BE28A502831}" type="presParOf" srcId="{7B8B735C-CEBA-4A4E-A00B-09F1C50C30EE}" destId="{9512E69E-0BB4-48C9-93AC-25AAFF785856}" srcOrd="5" destOrd="0" presId="urn:microsoft.com/office/officeart/2005/8/layout/vList2"/>
    <dgm:cxn modelId="{90C2AEAC-AF32-41A8-A04E-C653B6F638A0}" type="presParOf" srcId="{7B8B735C-CEBA-4A4E-A00B-09F1C50C30EE}" destId="{C42F05E9-5DB0-4875-A7D8-5480C6655AA1}" srcOrd="6" destOrd="0" presId="urn:microsoft.com/office/officeart/2005/8/layout/vList2"/>
    <dgm:cxn modelId="{F6432E1A-3DB2-4CD6-A1BE-367A3D9E0A82}" type="presParOf" srcId="{7B8B735C-CEBA-4A4E-A00B-09F1C50C30EE}" destId="{6139C605-4B6D-42F0-9A63-930CF2F6FA98}" srcOrd="7" destOrd="0" presId="urn:microsoft.com/office/officeart/2005/8/layout/vList2"/>
    <dgm:cxn modelId="{82CD2DF2-A0A9-411A-B03F-6D5688E0613E}" type="presParOf" srcId="{7B8B735C-CEBA-4A4E-A00B-09F1C50C30EE}" destId="{DAA4EA3D-5AF9-4E75-A38E-D5D021A24649}" srcOrd="8" destOrd="0" presId="urn:microsoft.com/office/officeart/2005/8/layout/vList2"/>
    <dgm:cxn modelId="{2DF03759-8E2A-4DE5-A99B-490BA9A757B6}" type="presParOf" srcId="{7B8B735C-CEBA-4A4E-A00B-09F1C50C30EE}" destId="{F25CA4B6-0C82-4CDC-BD32-E7742C169684}" srcOrd="9" destOrd="0" presId="urn:microsoft.com/office/officeart/2005/8/layout/vList2"/>
    <dgm:cxn modelId="{2C2AE025-7C3C-4CEE-9DB3-C473B10C1C48}" type="presParOf" srcId="{7B8B735C-CEBA-4A4E-A00B-09F1C50C30EE}" destId="{4C32E557-49F9-4375-99F9-A2717C8D12D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32C5B-7A5F-4E97-A6F9-FF6ADF185D95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AE19DF-14DB-4F85-AC45-DBD4477E814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Saves Time and Money</a:t>
          </a:r>
        </a:p>
      </dgm:t>
    </dgm:pt>
    <dgm:pt modelId="{BE029B16-87BC-472E-8C64-0B5946600B52}" type="parTrans" cxnId="{22785FB8-5FBC-44B4-8B36-19D0FB7320EA}">
      <dgm:prSet/>
      <dgm:spPr/>
      <dgm:t>
        <a:bodyPr/>
        <a:lstStyle/>
        <a:p>
          <a:endParaRPr lang="en-US"/>
        </a:p>
      </dgm:t>
    </dgm:pt>
    <dgm:pt modelId="{CC3E1F18-6822-4BB1-A000-626C84E4DB07}" type="sibTrans" cxnId="{22785FB8-5FBC-44B4-8B36-19D0FB7320EA}">
      <dgm:prSet/>
      <dgm:spPr/>
      <dgm:t>
        <a:bodyPr/>
        <a:lstStyle/>
        <a:p>
          <a:endParaRPr lang="en-US"/>
        </a:p>
      </dgm:t>
    </dgm:pt>
    <dgm:pt modelId="{E4DFF5EB-2D62-42F8-8E3A-0A6FE60ED89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Increases Correctness</a:t>
          </a:r>
        </a:p>
      </dgm:t>
    </dgm:pt>
    <dgm:pt modelId="{9449D539-FDA5-409F-9D4D-1B80D7F075A2}" type="parTrans" cxnId="{4381776B-F47A-4A76-9BE8-D109242AE14D}">
      <dgm:prSet/>
      <dgm:spPr/>
      <dgm:t>
        <a:bodyPr/>
        <a:lstStyle/>
        <a:p>
          <a:endParaRPr lang="en-US"/>
        </a:p>
      </dgm:t>
    </dgm:pt>
    <dgm:pt modelId="{5ABADF2A-A4C3-413E-AA88-C455C5455EBD}" type="sibTrans" cxnId="{4381776B-F47A-4A76-9BE8-D109242AE14D}">
      <dgm:prSet/>
      <dgm:spPr/>
      <dgm:t>
        <a:bodyPr/>
        <a:lstStyle/>
        <a:p>
          <a:endParaRPr lang="en-US"/>
        </a:p>
      </dgm:t>
    </dgm:pt>
    <dgm:pt modelId="{B12B479B-173F-4C53-BA1C-35DF9C224D3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Version changes</a:t>
          </a:r>
        </a:p>
      </dgm:t>
    </dgm:pt>
    <dgm:pt modelId="{5D2AAF24-BD64-4309-B954-62072FF0A872}" type="parTrans" cxnId="{16AB8268-F086-4B9B-9A9A-4E18B4EA5CB7}">
      <dgm:prSet/>
      <dgm:spPr/>
      <dgm:t>
        <a:bodyPr/>
        <a:lstStyle/>
        <a:p>
          <a:endParaRPr lang="en-US"/>
        </a:p>
      </dgm:t>
    </dgm:pt>
    <dgm:pt modelId="{DC431832-AE18-4B54-9735-2C7DC7DDAB6E}" type="sibTrans" cxnId="{16AB8268-F086-4B9B-9A9A-4E18B4EA5CB7}">
      <dgm:prSet/>
      <dgm:spPr/>
      <dgm:t>
        <a:bodyPr/>
        <a:lstStyle/>
        <a:p>
          <a:endParaRPr lang="en-US"/>
        </a:p>
      </dgm:t>
    </dgm:pt>
    <dgm:pt modelId="{A1995EF7-4875-4CA8-AB26-9259F009C29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Increase Test Coverage</a:t>
          </a:r>
        </a:p>
      </dgm:t>
    </dgm:pt>
    <dgm:pt modelId="{629A8B34-73EF-4EFD-915F-BCB27A9ACDD1}" type="parTrans" cxnId="{1E176C10-38C7-4FEC-9E06-2A701211BCF8}">
      <dgm:prSet/>
      <dgm:spPr/>
      <dgm:t>
        <a:bodyPr/>
        <a:lstStyle/>
        <a:p>
          <a:endParaRPr lang="en-US"/>
        </a:p>
      </dgm:t>
    </dgm:pt>
    <dgm:pt modelId="{C610DA3A-7CC2-4633-97DE-B8D3952DCFAF}" type="sibTrans" cxnId="{1E176C10-38C7-4FEC-9E06-2A701211BCF8}">
      <dgm:prSet/>
      <dgm:spPr/>
      <dgm:t>
        <a:bodyPr/>
        <a:lstStyle/>
        <a:p>
          <a:endParaRPr lang="en-US"/>
        </a:p>
      </dgm:t>
    </dgm:pt>
    <dgm:pt modelId="{7CF5D63B-FC07-4144-A344-57ADACCAC88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Increases speed, Efficiency Quality and Decreases cost</a:t>
          </a:r>
        </a:p>
      </dgm:t>
    </dgm:pt>
    <dgm:pt modelId="{F036E3DD-9531-487C-ADC0-85A866D2B8E7}" type="parTrans" cxnId="{24F24933-BE1A-4E6E-B5C3-9ACC527F56DC}">
      <dgm:prSet/>
      <dgm:spPr/>
      <dgm:t>
        <a:bodyPr/>
        <a:lstStyle/>
        <a:p>
          <a:endParaRPr lang="en-US"/>
        </a:p>
      </dgm:t>
    </dgm:pt>
    <dgm:pt modelId="{73060D6B-A3FA-4D40-9304-D725D11361A3}" type="sibTrans" cxnId="{24F24933-BE1A-4E6E-B5C3-9ACC527F56DC}">
      <dgm:prSet/>
      <dgm:spPr/>
      <dgm:t>
        <a:bodyPr/>
        <a:lstStyle/>
        <a:p>
          <a:endParaRPr lang="en-US"/>
        </a:p>
      </dgm:t>
    </dgm:pt>
    <dgm:pt modelId="{C3BDBCF9-56BD-47A9-8942-C63EB8E87D2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Helpful in Testing Complex Web Application</a:t>
          </a:r>
        </a:p>
      </dgm:t>
    </dgm:pt>
    <dgm:pt modelId="{2A354220-3CA0-4243-8A22-64A183D4F4E6}" type="parTrans" cxnId="{9A48FB88-502D-4A9B-9184-A021B7FEF992}">
      <dgm:prSet/>
      <dgm:spPr/>
      <dgm:t>
        <a:bodyPr/>
        <a:lstStyle/>
        <a:p>
          <a:endParaRPr lang="en-US"/>
        </a:p>
      </dgm:t>
    </dgm:pt>
    <dgm:pt modelId="{6B80DBDC-5BF5-4993-9339-E36514EE7749}" type="sibTrans" cxnId="{9A48FB88-502D-4A9B-9184-A021B7FEF992}">
      <dgm:prSet/>
      <dgm:spPr/>
      <dgm:t>
        <a:bodyPr/>
        <a:lstStyle/>
        <a:p>
          <a:endParaRPr lang="en-US"/>
        </a:p>
      </dgm:t>
    </dgm:pt>
    <dgm:pt modelId="{BF796078-FD83-4123-9B56-1A50E22E084A}" type="pres">
      <dgm:prSet presAssocID="{22832C5B-7A5F-4E97-A6F9-FF6ADF185D95}" presName="diagram" presStyleCnt="0">
        <dgm:presLayoutVars>
          <dgm:dir/>
          <dgm:resizeHandles val="exact"/>
        </dgm:presLayoutVars>
      </dgm:prSet>
      <dgm:spPr/>
    </dgm:pt>
    <dgm:pt modelId="{1378D7C4-DD30-4E05-B089-A978D58B6D16}" type="pres">
      <dgm:prSet presAssocID="{F1AE19DF-14DB-4F85-AC45-DBD4477E814A}" presName="node" presStyleLbl="node1" presStyleIdx="0" presStyleCnt="6">
        <dgm:presLayoutVars>
          <dgm:bulletEnabled val="1"/>
        </dgm:presLayoutVars>
      </dgm:prSet>
      <dgm:spPr/>
    </dgm:pt>
    <dgm:pt modelId="{792AECAC-198B-4FF3-9F33-19B653935A32}" type="pres">
      <dgm:prSet presAssocID="{CC3E1F18-6822-4BB1-A000-626C84E4DB07}" presName="sibTrans" presStyleCnt="0"/>
      <dgm:spPr/>
    </dgm:pt>
    <dgm:pt modelId="{CF0BB642-C123-4649-AD66-DC5B1DAC4CCE}" type="pres">
      <dgm:prSet presAssocID="{E4DFF5EB-2D62-42F8-8E3A-0A6FE60ED897}" presName="node" presStyleLbl="node1" presStyleIdx="1" presStyleCnt="6">
        <dgm:presLayoutVars>
          <dgm:bulletEnabled val="1"/>
        </dgm:presLayoutVars>
      </dgm:prSet>
      <dgm:spPr/>
    </dgm:pt>
    <dgm:pt modelId="{4AC5E456-C28B-4BDE-87DD-13DB335B3A3F}" type="pres">
      <dgm:prSet presAssocID="{5ABADF2A-A4C3-413E-AA88-C455C5455EBD}" presName="sibTrans" presStyleCnt="0"/>
      <dgm:spPr/>
    </dgm:pt>
    <dgm:pt modelId="{F1FA12AB-9D79-499A-BA2B-3ABF7508F841}" type="pres">
      <dgm:prSet presAssocID="{B12B479B-173F-4C53-BA1C-35DF9C224D3E}" presName="node" presStyleLbl="node1" presStyleIdx="2" presStyleCnt="6">
        <dgm:presLayoutVars>
          <dgm:bulletEnabled val="1"/>
        </dgm:presLayoutVars>
      </dgm:prSet>
      <dgm:spPr/>
    </dgm:pt>
    <dgm:pt modelId="{DA9E5B78-E771-45FF-B2A8-4C87C18AB2FA}" type="pres">
      <dgm:prSet presAssocID="{DC431832-AE18-4B54-9735-2C7DC7DDAB6E}" presName="sibTrans" presStyleCnt="0"/>
      <dgm:spPr/>
    </dgm:pt>
    <dgm:pt modelId="{21B3C41F-7B85-4054-A4FF-E1FE73F40AE1}" type="pres">
      <dgm:prSet presAssocID="{A1995EF7-4875-4CA8-AB26-9259F009C29C}" presName="node" presStyleLbl="node1" presStyleIdx="3" presStyleCnt="6">
        <dgm:presLayoutVars>
          <dgm:bulletEnabled val="1"/>
        </dgm:presLayoutVars>
      </dgm:prSet>
      <dgm:spPr/>
    </dgm:pt>
    <dgm:pt modelId="{F205C6BD-B245-47FF-9005-6F36A5C303DB}" type="pres">
      <dgm:prSet presAssocID="{C610DA3A-7CC2-4633-97DE-B8D3952DCFAF}" presName="sibTrans" presStyleCnt="0"/>
      <dgm:spPr/>
    </dgm:pt>
    <dgm:pt modelId="{DC1DB0BA-4CB3-400F-9F91-BF51B6C11A99}" type="pres">
      <dgm:prSet presAssocID="{7CF5D63B-FC07-4144-A344-57ADACCAC882}" presName="node" presStyleLbl="node1" presStyleIdx="4" presStyleCnt="6">
        <dgm:presLayoutVars>
          <dgm:bulletEnabled val="1"/>
        </dgm:presLayoutVars>
      </dgm:prSet>
      <dgm:spPr/>
    </dgm:pt>
    <dgm:pt modelId="{B802525D-FB29-435D-B5BB-8CFA3BDA6A7E}" type="pres">
      <dgm:prSet presAssocID="{73060D6B-A3FA-4D40-9304-D725D11361A3}" presName="sibTrans" presStyleCnt="0"/>
      <dgm:spPr/>
    </dgm:pt>
    <dgm:pt modelId="{F8918F6B-E9A7-4892-8FA5-3F7AD56F58B4}" type="pres">
      <dgm:prSet presAssocID="{C3BDBCF9-56BD-47A9-8942-C63EB8E87D2D}" presName="node" presStyleLbl="node1" presStyleIdx="5" presStyleCnt="6">
        <dgm:presLayoutVars>
          <dgm:bulletEnabled val="1"/>
        </dgm:presLayoutVars>
      </dgm:prSet>
      <dgm:spPr/>
    </dgm:pt>
  </dgm:ptLst>
  <dgm:cxnLst>
    <dgm:cxn modelId="{A3094B02-413C-4135-BB21-EB028A626448}" type="presOf" srcId="{F1AE19DF-14DB-4F85-AC45-DBD4477E814A}" destId="{1378D7C4-DD30-4E05-B089-A978D58B6D16}" srcOrd="0" destOrd="0" presId="urn:microsoft.com/office/officeart/2005/8/layout/default"/>
    <dgm:cxn modelId="{1A530809-B7B8-4331-A00F-20042E49DFC2}" type="presOf" srcId="{22832C5B-7A5F-4E97-A6F9-FF6ADF185D95}" destId="{BF796078-FD83-4123-9B56-1A50E22E084A}" srcOrd="0" destOrd="0" presId="urn:microsoft.com/office/officeart/2005/8/layout/default"/>
    <dgm:cxn modelId="{1E176C10-38C7-4FEC-9E06-2A701211BCF8}" srcId="{22832C5B-7A5F-4E97-A6F9-FF6ADF185D95}" destId="{A1995EF7-4875-4CA8-AB26-9259F009C29C}" srcOrd="3" destOrd="0" parTransId="{629A8B34-73EF-4EFD-915F-BCB27A9ACDD1}" sibTransId="{C610DA3A-7CC2-4633-97DE-B8D3952DCFAF}"/>
    <dgm:cxn modelId="{24F24933-BE1A-4E6E-B5C3-9ACC527F56DC}" srcId="{22832C5B-7A5F-4E97-A6F9-FF6ADF185D95}" destId="{7CF5D63B-FC07-4144-A344-57ADACCAC882}" srcOrd="4" destOrd="0" parTransId="{F036E3DD-9531-487C-ADC0-85A866D2B8E7}" sibTransId="{73060D6B-A3FA-4D40-9304-D725D11361A3}"/>
    <dgm:cxn modelId="{16AB8268-F086-4B9B-9A9A-4E18B4EA5CB7}" srcId="{22832C5B-7A5F-4E97-A6F9-FF6ADF185D95}" destId="{B12B479B-173F-4C53-BA1C-35DF9C224D3E}" srcOrd="2" destOrd="0" parTransId="{5D2AAF24-BD64-4309-B954-62072FF0A872}" sibTransId="{DC431832-AE18-4B54-9735-2C7DC7DDAB6E}"/>
    <dgm:cxn modelId="{4381776B-F47A-4A76-9BE8-D109242AE14D}" srcId="{22832C5B-7A5F-4E97-A6F9-FF6ADF185D95}" destId="{E4DFF5EB-2D62-42F8-8E3A-0A6FE60ED897}" srcOrd="1" destOrd="0" parTransId="{9449D539-FDA5-409F-9D4D-1B80D7F075A2}" sibTransId="{5ABADF2A-A4C3-413E-AA88-C455C5455EBD}"/>
    <dgm:cxn modelId="{90B40A52-FE88-4B36-80EF-205DAD858B88}" type="presOf" srcId="{A1995EF7-4875-4CA8-AB26-9259F009C29C}" destId="{21B3C41F-7B85-4054-A4FF-E1FE73F40AE1}" srcOrd="0" destOrd="0" presId="urn:microsoft.com/office/officeart/2005/8/layout/default"/>
    <dgm:cxn modelId="{9A48FB88-502D-4A9B-9184-A021B7FEF992}" srcId="{22832C5B-7A5F-4E97-A6F9-FF6ADF185D95}" destId="{C3BDBCF9-56BD-47A9-8942-C63EB8E87D2D}" srcOrd="5" destOrd="0" parTransId="{2A354220-3CA0-4243-8A22-64A183D4F4E6}" sibTransId="{6B80DBDC-5BF5-4993-9339-E36514EE7749}"/>
    <dgm:cxn modelId="{B5AF3AB5-1D46-4458-B198-4F787C34039C}" type="presOf" srcId="{E4DFF5EB-2D62-42F8-8E3A-0A6FE60ED897}" destId="{CF0BB642-C123-4649-AD66-DC5B1DAC4CCE}" srcOrd="0" destOrd="0" presId="urn:microsoft.com/office/officeart/2005/8/layout/default"/>
    <dgm:cxn modelId="{22785FB8-5FBC-44B4-8B36-19D0FB7320EA}" srcId="{22832C5B-7A5F-4E97-A6F9-FF6ADF185D95}" destId="{F1AE19DF-14DB-4F85-AC45-DBD4477E814A}" srcOrd="0" destOrd="0" parTransId="{BE029B16-87BC-472E-8C64-0B5946600B52}" sibTransId="{CC3E1F18-6822-4BB1-A000-626C84E4DB07}"/>
    <dgm:cxn modelId="{86D359B8-73B1-448D-8AAE-906BB494DD61}" type="presOf" srcId="{C3BDBCF9-56BD-47A9-8942-C63EB8E87D2D}" destId="{F8918F6B-E9A7-4892-8FA5-3F7AD56F58B4}" srcOrd="0" destOrd="0" presId="urn:microsoft.com/office/officeart/2005/8/layout/default"/>
    <dgm:cxn modelId="{D77DADD1-4A41-4466-942C-DFCCA3C6A2B8}" type="presOf" srcId="{B12B479B-173F-4C53-BA1C-35DF9C224D3E}" destId="{F1FA12AB-9D79-499A-BA2B-3ABF7508F841}" srcOrd="0" destOrd="0" presId="urn:microsoft.com/office/officeart/2005/8/layout/default"/>
    <dgm:cxn modelId="{863761D9-7737-493D-AEC4-429044F12EB1}" type="presOf" srcId="{7CF5D63B-FC07-4144-A344-57ADACCAC882}" destId="{DC1DB0BA-4CB3-400F-9F91-BF51B6C11A99}" srcOrd="0" destOrd="0" presId="urn:microsoft.com/office/officeart/2005/8/layout/default"/>
    <dgm:cxn modelId="{2B6A3B7A-9E94-44E5-AC5A-4138C41BF1D3}" type="presParOf" srcId="{BF796078-FD83-4123-9B56-1A50E22E084A}" destId="{1378D7C4-DD30-4E05-B089-A978D58B6D16}" srcOrd="0" destOrd="0" presId="urn:microsoft.com/office/officeart/2005/8/layout/default"/>
    <dgm:cxn modelId="{22AFD59A-086E-4648-A94F-CAF587CACF86}" type="presParOf" srcId="{BF796078-FD83-4123-9B56-1A50E22E084A}" destId="{792AECAC-198B-4FF3-9F33-19B653935A32}" srcOrd="1" destOrd="0" presId="urn:microsoft.com/office/officeart/2005/8/layout/default"/>
    <dgm:cxn modelId="{AE58CA61-C6B3-43D3-A107-6A4276B5D459}" type="presParOf" srcId="{BF796078-FD83-4123-9B56-1A50E22E084A}" destId="{CF0BB642-C123-4649-AD66-DC5B1DAC4CCE}" srcOrd="2" destOrd="0" presId="urn:microsoft.com/office/officeart/2005/8/layout/default"/>
    <dgm:cxn modelId="{2E8E2748-A33F-4744-9657-7D8AA3C219D8}" type="presParOf" srcId="{BF796078-FD83-4123-9B56-1A50E22E084A}" destId="{4AC5E456-C28B-4BDE-87DD-13DB335B3A3F}" srcOrd="3" destOrd="0" presId="urn:microsoft.com/office/officeart/2005/8/layout/default"/>
    <dgm:cxn modelId="{53B9ECD4-1476-4123-A806-729C632F4144}" type="presParOf" srcId="{BF796078-FD83-4123-9B56-1A50E22E084A}" destId="{F1FA12AB-9D79-499A-BA2B-3ABF7508F841}" srcOrd="4" destOrd="0" presId="urn:microsoft.com/office/officeart/2005/8/layout/default"/>
    <dgm:cxn modelId="{712B4ACD-DE39-4808-9000-6B971B4ED977}" type="presParOf" srcId="{BF796078-FD83-4123-9B56-1A50E22E084A}" destId="{DA9E5B78-E771-45FF-B2A8-4C87C18AB2FA}" srcOrd="5" destOrd="0" presId="urn:microsoft.com/office/officeart/2005/8/layout/default"/>
    <dgm:cxn modelId="{5969A51B-C747-4E59-8C86-9874203F4014}" type="presParOf" srcId="{BF796078-FD83-4123-9B56-1A50E22E084A}" destId="{21B3C41F-7B85-4054-A4FF-E1FE73F40AE1}" srcOrd="6" destOrd="0" presId="urn:microsoft.com/office/officeart/2005/8/layout/default"/>
    <dgm:cxn modelId="{119F4983-E451-4CB9-BA04-FF07E67D9B2C}" type="presParOf" srcId="{BF796078-FD83-4123-9B56-1A50E22E084A}" destId="{F205C6BD-B245-47FF-9005-6F36A5C303DB}" srcOrd="7" destOrd="0" presId="urn:microsoft.com/office/officeart/2005/8/layout/default"/>
    <dgm:cxn modelId="{A9FE4CCE-B576-42AF-9045-5DBD0C25891C}" type="presParOf" srcId="{BF796078-FD83-4123-9B56-1A50E22E084A}" destId="{DC1DB0BA-4CB3-400F-9F91-BF51B6C11A99}" srcOrd="8" destOrd="0" presId="urn:microsoft.com/office/officeart/2005/8/layout/default"/>
    <dgm:cxn modelId="{2FA432E6-B3B7-496B-8AE7-10661DED181E}" type="presParOf" srcId="{BF796078-FD83-4123-9B56-1A50E22E084A}" destId="{B802525D-FB29-435D-B5BB-8CFA3BDA6A7E}" srcOrd="9" destOrd="0" presId="urn:microsoft.com/office/officeart/2005/8/layout/default"/>
    <dgm:cxn modelId="{E47CD9C3-81E9-4438-AB7D-56AFFEBFB03C}" type="presParOf" srcId="{BF796078-FD83-4123-9B56-1A50E22E084A}" destId="{F8918F6B-E9A7-4892-8FA5-3F7AD56F58B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0F50B-3D2C-487F-8F44-E5EED80F9E9B}">
      <dsp:nvSpPr>
        <dsp:cNvPr id="0" name=""/>
        <dsp:cNvSpPr/>
      </dsp:nvSpPr>
      <dsp:spPr>
        <a:xfrm>
          <a:off x="0" y="495204"/>
          <a:ext cx="6832212" cy="647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>
                  <a:lumMod val="85000"/>
                  <a:lumOff val="15000"/>
                </a:schemeClr>
              </a:solidFill>
            </a:rPr>
            <a:t>Programming concepts</a:t>
          </a:r>
        </a:p>
      </dsp:txBody>
      <dsp:txXfrm>
        <a:off x="31613" y="526817"/>
        <a:ext cx="6768986" cy="584369"/>
      </dsp:txXfrm>
    </dsp:sp>
    <dsp:sp modelId="{7DCB603F-653F-4EFF-8720-4031986C85E5}">
      <dsp:nvSpPr>
        <dsp:cNvPr id="0" name=""/>
        <dsp:cNvSpPr/>
      </dsp:nvSpPr>
      <dsp:spPr>
        <a:xfrm>
          <a:off x="0" y="1220559"/>
          <a:ext cx="6832212" cy="647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>
                  <a:lumMod val="85000"/>
                  <a:lumOff val="15000"/>
                </a:schemeClr>
              </a:solidFill>
            </a:rPr>
            <a:t>Idea of Object Oriented Programming concepts</a:t>
          </a:r>
        </a:p>
      </dsp:txBody>
      <dsp:txXfrm>
        <a:off x="31613" y="1252172"/>
        <a:ext cx="6768986" cy="584369"/>
      </dsp:txXfrm>
    </dsp:sp>
    <dsp:sp modelId="{09326419-47BA-486E-A724-CE519CD64AE8}">
      <dsp:nvSpPr>
        <dsp:cNvPr id="0" name=""/>
        <dsp:cNvSpPr/>
      </dsp:nvSpPr>
      <dsp:spPr>
        <a:xfrm>
          <a:off x="0" y="1945914"/>
          <a:ext cx="6832212" cy="647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>
                  <a:lumMod val="85000"/>
                  <a:lumOff val="15000"/>
                </a:schemeClr>
              </a:solidFill>
            </a:rPr>
            <a:t>JavaScript</a:t>
          </a:r>
        </a:p>
      </dsp:txBody>
      <dsp:txXfrm>
        <a:off x="31613" y="1977527"/>
        <a:ext cx="6768986" cy="584369"/>
      </dsp:txXfrm>
    </dsp:sp>
    <dsp:sp modelId="{C42F05E9-5DB0-4875-A7D8-5480C6655AA1}">
      <dsp:nvSpPr>
        <dsp:cNvPr id="0" name=""/>
        <dsp:cNvSpPr/>
      </dsp:nvSpPr>
      <dsp:spPr>
        <a:xfrm>
          <a:off x="0" y="2671269"/>
          <a:ext cx="6832212" cy="647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>
                  <a:lumMod val="85000"/>
                  <a:lumOff val="15000"/>
                </a:schemeClr>
              </a:solidFill>
            </a:rPr>
            <a:t>TypeScript</a:t>
          </a:r>
        </a:p>
      </dsp:txBody>
      <dsp:txXfrm>
        <a:off x="31613" y="2702882"/>
        <a:ext cx="6768986" cy="584369"/>
      </dsp:txXfrm>
    </dsp:sp>
    <dsp:sp modelId="{DAA4EA3D-5AF9-4E75-A38E-D5D021A24649}">
      <dsp:nvSpPr>
        <dsp:cNvPr id="0" name=""/>
        <dsp:cNvSpPr/>
      </dsp:nvSpPr>
      <dsp:spPr>
        <a:xfrm>
          <a:off x="0" y="3396624"/>
          <a:ext cx="6832212" cy="647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>
                  <a:lumMod val="85000"/>
                  <a:lumOff val="15000"/>
                </a:schemeClr>
              </a:solidFill>
            </a:rPr>
            <a:t>AngularJS</a:t>
          </a:r>
        </a:p>
      </dsp:txBody>
      <dsp:txXfrm>
        <a:off x="31613" y="3428237"/>
        <a:ext cx="6768986" cy="584369"/>
      </dsp:txXfrm>
    </dsp:sp>
    <dsp:sp modelId="{4C32E557-49F9-4375-99F9-A2717C8D12DF}">
      <dsp:nvSpPr>
        <dsp:cNvPr id="0" name=""/>
        <dsp:cNvSpPr/>
      </dsp:nvSpPr>
      <dsp:spPr>
        <a:xfrm>
          <a:off x="0" y="4121979"/>
          <a:ext cx="6832212" cy="647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>
                  <a:lumMod val="85000"/>
                  <a:lumOff val="15000"/>
                </a:schemeClr>
              </a:solidFill>
            </a:rPr>
            <a:t>Selenium Basics</a:t>
          </a:r>
        </a:p>
      </dsp:txBody>
      <dsp:txXfrm>
        <a:off x="31613" y="4153592"/>
        <a:ext cx="6768986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D7C4-DD30-4E05-B089-A978D58B6D16}">
      <dsp:nvSpPr>
        <dsp:cNvPr id="0" name=""/>
        <dsp:cNvSpPr/>
      </dsp:nvSpPr>
      <dsp:spPr>
        <a:xfrm>
          <a:off x="1014266" y="1570"/>
          <a:ext cx="1878055" cy="1126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Saves Time and Money</a:t>
          </a:r>
        </a:p>
      </dsp:txBody>
      <dsp:txXfrm>
        <a:off x="1014266" y="1570"/>
        <a:ext cx="1878055" cy="1126833"/>
      </dsp:txXfrm>
    </dsp:sp>
    <dsp:sp modelId="{CF0BB642-C123-4649-AD66-DC5B1DAC4CCE}">
      <dsp:nvSpPr>
        <dsp:cNvPr id="0" name=""/>
        <dsp:cNvSpPr/>
      </dsp:nvSpPr>
      <dsp:spPr>
        <a:xfrm>
          <a:off x="3080128" y="1570"/>
          <a:ext cx="1878055" cy="1126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Increases Correctness</a:t>
          </a:r>
        </a:p>
      </dsp:txBody>
      <dsp:txXfrm>
        <a:off x="3080128" y="1570"/>
        <a:ext cx="1878055" cy="1126833"/>
      </dsp:txXfrm>
    </dsp:sp>
    <dsp:sp modelId="{F1FA12AB-9D79-499A-BA2B-3ABF7508F841}">
      <dsp:nvSpPr>
        <dsp:cNvPr id="0" name=""/>
        <dsp:cNvSpPr/>
      </dsp:nvSpPr>
      <dsp:spPr>
        <a:xfrm>
          <a:off x="1014266" y="1316209"/>
          <a:ext cx="1878055" cy="1126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Version changes</a:t>
          </a:r>
        </a:p>
      </dsp:txBody>
      <dsp:txXfrm>
        <a:off x="1014266" y="1316209"/>
        <a:ext cx="1878055" cy="1126833"/>
      </dsp:txXfrm>
    </dsp:sp>
    <dsp:sp modelId="{21B3C41F-7B85-4054-A4FF-E1FE73F40AE1}">
      <dsp:nvSpPr>
        <dsp:cNvPr id="0" name=""/>
        <dsp:cNvSpPr/>
      </dsp:nvSpPr>
      <dsp:spPr>
        <a:xfrm>
          <a:off x="3080128" y="1316209"/>
          <a:ext cx="1878055" cy="1126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Increase Test Coverage</a:t>
          </a:r>
        </a:p>
      </dsp:txBody>
      <dsp:txXfrm>
        <a:off x="3080128" y="1316209"/>
        <a:ext cx="1878055" cy="1126833"/>
      </dsp:txXfrm>
    </dsp:sp>
    <dsp:sp modelId="{DC1DB0BA-4CB3-400F-9F91-BF51B6C11A99}">
      <dsp:nvSpPr>
        <dsp:cNvPr id="0" name=""/>
        <dsp:cNvSpPr/>
      </dsp:nvSpPr>
      <dsp:spPr>
        <a:xfrm>
          <a:off x="1014266" y="2630848"/>
          <a:ext cx="1878055" cy="1126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Increases speed, Efficiency Quality and Decreases cost</a:t>
          </a:r>
        </a:p>
      </dsp:txBody>
      <dsp:txXfrm>
        <a:off x="1014266" y="2630848"/>
        <a:ext cx="1878055" cy="1126833"/>
      </dsp:txXfrm>
    </dsp:sp>
    <dsp:sp modelId="{F8918F6B-E9A7-4892-8FA5-3F7AD56F58B4}">
      <dsp:nvSpPr>
        <dsp:cNvPr id="0" name=""/>
        <dsp:cNvSpPr/>
      </dsp:nvSpPr>
      <dsp:spPr>
        <a:xfrm>
          <a:off x="3080128" y="2630848"/>
          <a:ext cx="1878055" cy="11268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Helpful in Testing Complex Web Application</a:t>
          </a:r>
        </a:p>
      </dsp:txBody>
      <dsp:txXfrm>
        <a:off x="3080128" y="2630848"/>
        <a:ext cx="1878055" cy="1126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cigniti.com/images/slide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" y="1017048"/>
            <a:ext cx="12192000" cy="5838824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6680200"/>
            <a:ext cx="12192000" cy="203200"/>
          </a:xfrm>
          <a:prstGeom prst="rect">
            <a:avLst/>
          </a:prstGeom>
          <a:solidFill>
            <a:srgbClr val="004B87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 txBox="1"/>
          <p:nvPr/>
        </p:nvSpPr>
        <p:spPr bwMode="auto">
          <a:xfrm>
            <a:off x="133352" y="1092200"/>
            <a:ext cx="4946649" cy="4673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189" indent="-457189">
              <a:lnSpc>
                <a:spcPct val="150000"/>
              </a:lnSpc>
              <a:spcBef>
                <a:spcPts val="933"/>
              </a:spcBef>
              <a:buClr>
                <a:srgbClr val="FF8200"/>
              </a:buClr>
              <a:buSzPct val="100000"/>
              <a:buFont typeface="Arial" pitchFamily="34" charset="0"/>
              <a:buChar char="»"/>
              <a:defRPr/>
            </a:pPr>
            <a:endParaRPr lang="en-US" sz="2667" dirty="0">
              <a:solidFill>
                <a:srgbClr val="004B87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4356101"/>
            <a:ext cx="12204701" cy="25273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-1" y="4648199"/>
            <a:ext cx="12204701" cy="201932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9855200" y="76200"/>
            <a:ext cx="21336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5" name="Picture 9" descr="cigniti-200x7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068875" y="207128"/>
            <a:ext cx="1818325" cy="6818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228601" y="281988"/>
            <a:ext cx="4171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SOFTWARE QUALITY | ASSURED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990600" y="4339111"/>
            <a:ext cx="10363200" cy="1468967"/>
          </a:xfrm>
        </p:spPr>
        <p:txBody>
          <a:bodyPr>
            <a:normAutofit/>
          </a:bodyPr>
          <a:lstStyle>
            <a:lvl1pPr>
              <a:defRPr sz="4267">
                <a:solidFill>
                  <a:srgbClr val="FF8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1765300" y="5575301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9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F0E4D2A-056E-4361-8673-F037A29C501A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84A7366A-6E63-4599-B9CA-0128ADD9C76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06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F0E4D2A-056E-4361-8673-F037A29C501A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84A7366A-6E63-4599-B9CA-0128ADD9C76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94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F0E4D2A-056E-4361-8673-F037A29C501A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84A7366A-6E63-4599-B9CA-0128ADD9C76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58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F0E4D2A-056E-4361-8673-F037A29C501A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84A7366A-6E63-4599-B9CA-0128ADD9C76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30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92A024F-8690-4541-9E44-044A7D611D5F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D0752787-0E47-46B2-9E1C-BA67FE7E12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033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92A024F-8690-4541-9E44-044A7D611D5F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D0752787-0E47-46B2-9E1C-BA67FE7E12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53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92A024F-8690-4541-9E44-044A7D611D5F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D0752787-0E47-46B2-9E1C-BA67FE7E12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54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92A024F-8690-4541-9E44-044A7D611D5F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D0752787-0E47-46B2-9E1C-BA67FE7E12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48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92A024F-8690-4541-9E44-044A7D611D5F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D0752787-0E47-46B2-9E1C-BA67FE7E12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816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92A024F-8690-4541-9E44-044A7D611D5F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D0752787-0E47-46B2-9E1C-BA67FE7E12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60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2"/>
          <p:cNvCxnSpPr/>
          <p:nvPr/>
        </p:nvCxnSpPr>
        <p:spPr>
          <a:xfrm flipV="1">
            <a:off x="-12699" y="520700"/>
            <a:ext cx="12204700" cy="275507"/>
          </a:xfrm>
          <a:prstGeom prst="bentConnector3">
            <a:avLst>
              <a:gd name="adj1" fmla="val 9686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1671301" y="622301"/>
            <a:ext cx="292100" cy="292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12014201" y="457201"/>
            <a:ext cx="165100" cy="165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8128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FF8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9400" y="1037168"/>
            <a:ext cx="10972800" cy="4525433"/>
          </a:xfrm>
        </p:spPr>
        <p:txBody>
          <a:bodyPr/>
          <a:lstStyle>
            <a:lvl1pPr>
              <a:buClr>
                <a:srgbClr val="FF8700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1pPr>
            <a:lvl2pPr>
              <a:buClr>
                <a:srgbClr val="FF8700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2pPr>
            <a:lvl3pPr>
              <a:buClr>
                <a:srgbClr val="FF8700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3pPr>
            <a:lvl4pPr>
              <a:buClr>
                <a:srgbClr val="FF8700"/>
              </a:buClr>
              <a:buFont typeface="Arial" pitchFamily="34" charset="0"/>
              <a:buChar char="»"/>
              <a:defRPr>
                <a:solidFill>
                  <a:srgbClr val="004B87"/>
                </a:solidFill>
              </a:defRPr>
            </a:lvl4pPr>
            <a:lvl5pPr>
              <a:buClr>
                <a:srgbClr val="FF8700"/>
              </a:buClr>
              <a:buFont typeface="Arial" pitchFamily="34" charset="0"/>
              <a:buChar char="»"/>
              <a:defRPr sz="1867">
                <a:solidFill>
                  <a:srgbClr val="004B8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396" y="6190574"/>
            <a:ext cx="1524000" cy="56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gradiant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759956"/>
            <a:ext cx="1936751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gradiant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6556756"/>
            <a:ext cx="1036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828800" y="6551671"/>
            <a:ext cx="1005840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1218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67" kern="12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US  |  INDIA   |  CANADA  |   UK   |   AUSTRALIA </a:t>
            </a:r>
            <a:r>
              <a:rPr lang="en-US" sz="1067" kern="1200" baseline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  </a:t>
            </a:r>
            <a:r>
              <a:rPr lang="en-US" sz="1067" kern="12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|  www.cigniti.com  |  Unsolicited Distribution is Restricted. Copyright © 2014, Cigniti Technologies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84000" y="6476324"/>
            <a:ext cx="508000" cy="486833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Number Placeholder 5"/>
          <p:cNvSpPr txBox="1"/>
          <p:nvPr/>
        </p:nvSpPr>
        <p:spPr>
          <a:xfrm>
            <a:off x="11684000" y="6477001"/>
            <a:ext cx="5080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AA4811D-B4B2-4B1C-93B6-FEAC140DC2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89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92A024F-8690-4541-9E44-044A7D611D5F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D0752787-0E47-46B2-9E1C-BA67FE7E12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82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92A024F-8690-4541-9E44-044A7D611D5F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D0752787-0E47-46B2-9E1C-BA67FE7E12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07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92A024F-8690-4541-9E44-044A7D611D5F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D0752787-0E47-46B2-9E1C-BA67FE7E12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269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92A024F-8690-4541-9E44-044A7D611D5F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D0752787-0E47-46B2-9E1C-BA67FE7E12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434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92A024F-8690-4541-9E44-044A7D611D5F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D0752787-0E47-46B2-9E1C-BA67FE7E12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19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52747"/>
            <a:ext cx="10363200" cy="146896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004B8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8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F0E4D2A-056E-4361-8673-F037A29C501A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84A7366A-6E63-4599-B9CA-0128ADD9C76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4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F0E4D2A-056E-4361-8673-F037A29C501A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84A7366A-6E63-4599-B9CA-0128ADD9C76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94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F0E4D2A-056E-4361-8673-F037A29C501A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84A7366A-6E63-4599-B9CA-0128ADD9C76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3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F0E4D2A-056E-4361-8673-F037A29C501A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84A7366A-6E63-4599-B9CA-0128ADD9C76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01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F0E4D2A-056E-4361-8673-F037A29C501A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84A7366A-6E63-4599-B9CA-0128ADD9C76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50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6F0E4D2A-056E-4361-8673-F037A29C501A}" type="datetimeFigureOut">
              <a:rPr lang="en-US" smtClean="0"/>
              <a:pPr/>
              <a:t>10/30/2018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84A7366A-6E63-4599-B9CA-0128ADD9C76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59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9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438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6000"/>
                </a:schemeClr>
              </a:gs>
              <a:gs pos="47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42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/>
        </p:nvSpPr>
        <p:spPr>
          <a:xfrm>
            <a:off x="914400" y="3061759"/>
            <a:ext cx="10363200" cy="7344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 sz="3200">
                <a:solidFill>
                  <a:srgbClr val="FF8200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82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0" name="Picture 59" descr="logo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1396" y="6190574"/>
            <a:ext cx="1524000" cy="56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0" descr="gradiant1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6759956"/>
            <a:ext cx="1936751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61" descr="gradiant2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28800" y="6556756"/>
            <a:ext cx="1036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ectangle 62"/>
          <p:cNvSpPr/>
          <p:nvPr/>
        </p:nvSpPr>
        <p:spPr>
          <a:xfrm>
            <a:off x="1828800" y="6551671"/>
            <a:ext cx="1005840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1218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67" kern="12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US  |  INDIA   |  CANADA  |   UK   |   AUSTRALIA </a:t>
            </a:r>
            <a:r>
              <a:rPr lang="en-US" sz="1067" kern="1200" baseline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  </a:t>
            </a:r>
            <a:r>
              <a:rPr lang="en-US" sz="1067" kern="12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|  www.cigniti.com  |  Unsolicited Distribution is Restricted. Copyright © 2014, Cigniti Technologies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476324"/>
            <a:ext cx="508000" cy="4868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AA4811D-B4B2-4B1C-93B6-FEAC140DC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5" name="Slide Number Placeholder 5"/>
          <p:cNvSpPr txBox="1"/>
          <p:nvPr/>
        </p:nvSpPr>
        <p:spPr>
          <a:xfrm>
            <a:off x="11684000" y="6477001"/>
            <a:ext cx="5080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AA4811D-B4B2-4B1C-93B6-FEAC140DC2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96A0-5F47-45B5-8041-A7668160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301" y="2144131"/>
            <a:ext cx="8915399" cy="2262781"/>
          </a:xfrm>
        </p:spPr>
        <p:txBody>
          <a:bodyPr/>
          <a:lstStyle/>
          <a:p>
            <a:r>
              <a:rPr lang="en-US" dirty="0"/>
              <a:t>Protractor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FB173-5B9A-42BE-A523-B77392F10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Prepared By: Shrish Tripathi</a:t>
            </a:r>
          </a:p>
        </p:txBody>
      </p:sp>
    </p:spTree>
    <p:extLst>
      <p:ext uri="{BB962C8B-B14F-4D97-AF65-F5344CB8AC3E}">
        <p14:creationId xmlns:p14="http://schemas.microsoft.com/office/powerpoint/2010/main" val="325993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27DF3E-3D44-4BF6-A491-3175BD1C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79" y="1289202"/>
            <a:ext cx="7028936" cy="38131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5D4E54-8F4A-4D1C-A5C7-F69AAB2A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0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9">
            <a:extLst>
              <a:ext uri="{FF2B5EF4-FFF2-40B4-BE49-F238E27FC236}">
                <a16:creationId xmlns:a16="http://schemas.microsoft.com/office/drawing/2014/main" id="{66668D68-28A6-49E9-9983-7236A86D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70" y="1133231"/>
            <a:ext cx="6406027" cy="48674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History of Selenium</a:t>
            </a:r>
          </a:p>
          <a:p>
            <a:pPr lvl="1"/>
            <a:r>
              <a:rPr lang="en-US" sz="1500" dirty="0"/>
              <a:t>Selenium is software testing framework web application which automates browsers.</a:t>
            </a:r>
          </a:p>
          <a:p>
            <a:pPr lvl="1"/>
            <a:r>
              <a:rPr lang="en-US" sz="1500" dirty="0"/>
              <a:t>Selenium Remote Control (RC) is a server, written in Java, that accepts commands for the browser via HTTP.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Selenium 2.0 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Successor to Selenium 1.0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WebDriver introduces a JSON WIRE PROTOCOL for various language bindings to communicate with the browser controller.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WebDriver JS</a:t>
            </a:r>
          </a:p>
          <a:p>
            <a:pPr lvl="1"/>
            <a:r>
              <a:rPr lang="en-US" sz="1500" dirty="0"/>
              <a:t>WebDriver JS is simply a wrapper over the JSON wire protocol exposing high level functions to make our life easy.</a:t>
            </a:r>
          </a:p>
          <a:p>
            <a:pPr lvl="1"/>
            <a:r>
              <a:rPr lang="en-US" sz="1500" dirty="0"/>
              <a:t>It has two different bindings selenium driver &amp; WebDriver JS based on node module.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Node JS</a:t>
            </a:r>
          </a:p>
          <a:p>
            <a:pPr marL="400050" lvl="1" indent="0">
              <a:buNone/>
            </a:pPr>
            <a:r>
              <a:rPr lang="en-US" sz="1500" dirty="0"/>
              <a:t>Node.JS is a server side platform built on google chrome’s JavaScript engine(V8 Engine)</a:t>
            </a:r>
          </a:p>
          <a:p>
            <a:pPr lvl="1"/>
            <a:r>
              <a:rPr lang="en-US" sz="1500" dirty="0"/>
              <a:t> Asynchronous and Event Driven</a:t>
            </a:r>
          </a:p>
          <a:p>
            <a:pPr lvl="1"/>
            <a:r>
              <a:rPr lang="en-US" sz="1500" dirty="0"/>
              <a:t>Single threaded but highly scalable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C4080-3898-4B20-BFE9-8043CC8D02A6}"/>
              </a:ext>
            </a:extLst>
          </p:cNvPr>
          <p:cNvSpPr/>
          <p:nvPr/>
        </p:nvSpPr>
        <p:spPr>
          <a:xfrm>
            <a:off x="5318070" y="2171745"/>
            <a:ext cx="60960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E14957-D393-441E-B40D-2638AF11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5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1926-F1E9-475A-B172-415FCCD2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Protractor Automation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D3C8A-D2FF-4DFF-9FF3-A58BEF4EE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316" y="1032301"/>
            <a:ext cx="8567803" cy="4793397"/>
          </a:xfrm>
        </p:spPr>
      </p:pic>
    </p:spTree>
    <p:extLst>
      <p:ext uri="{BB962C8B-B14F-4D97-AF65-F5344CB8AC3E}">
        <p14:creationId xmlns:p14="http://schemas.microsoft.com/office/powerpoint/2010/main" val="6445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EED4-2BCE-42D5-9B9F-360008E7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D8E806E-5109-4C85-9795-56F77F951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137" y="1997462"/>
            <a:ext cx="3553674" cy="3212326"/>
          </a:xfrm>
        </p:spPr>
      </p:pic>
    </p:spTree>
    <p:extLst>
      <p:ext uri="{BB962C8B-B14F-4D97-AF65-F5344CB8AC3E}">
        <p14:creationId xmlns:p14="http://schemas.microsoft.com/office/powerpoint/2010/main" val="65897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A208-E47B-4845-9283-A3416C5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23422A3-DDDE-48E5-AC89-D320119D8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818" y="1729013"/>
            <a:ext cx="6136364" cy="3223988"/>
          </a:xfrm>
        </p:spPr>
      </p:pic>
    </p:spTree>
    <p:extLst>
      <p:ext uri="{BB962C8B-B14F-4D97-AF65-F5344CB8AC3E}">
        <p14:creationId xmlns:p14="http://schemas.microsoft.com/office/powerpoint/2010/main" val="2194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7D00-72B4-461F-8BFA-B1450EA9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5" y="97506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dirty="0"/>
              <a:t>High Level Agenda </a:t>
            </a:r>
            <a:r>
              <a:rPr lang="en-US" dirty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F017-24E8-4B01-8721-77249686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 fontScale="85000" lnSpcReduction="20000"/>
          </a:bodyPr>
          <a:lstStyle/>
          <a:p>
            <a:r>
              <a:rPr lang="en-US" sz="4600" dirty="0"/>
              <a:t>Pre-requisites</a:t>
            </a:r>
          </a:p>
          <a:p>
            <a:r>
              <a:rPr lang="en-US" sz="4600" dirty="0"/>
              <a:t>Why Automation Testing</a:t>
            </a:r>
          </a:p>
          <a:p>
            <a:r>
              <a:rPr lang="en-US" sz="4600" dirty="0"/>
              <a:t>How to Choose Automation tool</a:t>
            </a:r>
          </a:p>
          <a:p>
            <a:r>
              <a:rPr lang="en-US" sz="4600" dirty="0"/>
              <a:t>Programming Basics</a:t>
            </a:r>
          </a:p>
          <a:p>
            <a:r>
              <a:rPr lang="en-US" sz="4600" dirty="0"/>
              <a:t>Introduction to Protractor</a:t>
            </a:r>
          </a:p>
          <a:p>
            <a:r>
              <a:rPr lang="en-US" sz="4600" dirty="0"/>
              <a:t>Protractor Frameworks </a:t>
            </a:r>
          </a:p>
          <a:p>
            <a:endParaRPr lang="en-US" dirty="0">
              <a:solidFill>
                <a:srgbClr val="FEFFFF"/>
              </a:solidFill>
            </a:endParaRPr>
          </a:p>
          <a:p>
            <a:endParaRPr lang="en-US" dirty="0">
              <a:solidFill>
                <a:srgbClr val="FEFFFF"/>
              </a:solidFill>
            </a:endParaRPr>
          </a:p>
          <a:p>
            <a:endParaRPr lang="en-US" dirty="0">
              <a:solidFill>
                <a:srgbClr val="FEFFFF"/>
              </a:solidFill>
            </a:endParaRP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362E8816-D387-4339-BD9F-CEE2DEB07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5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E562-A1F7-4C9B-A749-9E8C557F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52" y="0"/>
            <a:ext cx="2878452" cy="814415"/>
          </a:xfrm>
        </p:spPr>
        <p:txBody>
          <a:bodyPr>
            <a:normAutofit/>
          </a:bodyPr>
          <a:lstStyle/>
          <a:p>
            <a:r>
              <a:rPr lang="en-US" dirty="0"/>
              <a:t>Pre-requisites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8CE992C1-EB22-404F-B188-B591FB933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79112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147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A1C8-EDEB-49E1-91C9-AE372D02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What is an Automation Tool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10A7D4D-1F97-4CCE-ACB6-6E6FE98D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US" dirty="0"/>
              <a:t>A software to help us 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4267" dirty="0"/>
              <a:t>Tests Execution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4267" dirty="0"/>
              <a:t>Tests Verification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4267" dirty="0"/>
              <a:t>Tests Reporting  </a:t>
            </a:r>
            <a:r>
              <a:rPr lang="en-US" dirty="0">
                <a:solidFill>
                  <a:srgbClr val="FEFFFF"/>
                </a:solidFill>
              </a:rPr>
              <a:t> </a:t>
            </a:r>
          </a:p>
        </p:txBody>
      </p:sp>
      <p:pic>
        <p:nvPicPr>
          <p:cNvPr id="13" name="Content Placeholder 4" descr="A picture containing yellow&#10;&#10;Description generated with high confidence">
            <a:extLst>
              <a:ext uri="{FF2B5EF4-FFF2-40B4-BE49-F238E27FC236}">
                <a16:creationId xmlns:a16="http://schemas.microsoft.com/office/drawing/2014/main" id="{1CB945B6-FCA9-46DA-8932-F03F2416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834" y="1850783"/>
            <a:ext cx="3001931" cy="37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5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0B7E-0129-4DC9-9108-A091C2EE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Why we need Automation Testing</a:t>
            </a:r>
            <a:br>
              <a:rPr lang="en-US" sz="2800"/>
            </a:br>
            <a:endParaRPr lang="en-US" sz="280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B30F521-A5BA-4CA5-8BC3-B81CBE150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411490"/>
              </p:ext>
            </p:extLst>
          </p:nvPr>
        </p:nvGraphicFramePr>
        <p:xfrm>
          <a:off x="447675" y="1905000"/>
          <a:ext cx="5972451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72438E3-9A12-4A4F-928B-81723247C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1973" y="963744"/>
            <a:ext cx="5549874" cy="55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6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F6C3-58B7-4BAD-9E7E-4BB2C354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12" y="52124"/>
            <a:ext cx="5122652" cy="1259894"/>
          </a:xfrm>
        </p:spPr>
        <p:txBody>
          <a:bodyPr>
            <a:normAutofit/>
          </a:bodyPr>
          <a:lstStyle/>
          <a:p>
            <a:r>
              <a:rPr lang="en-US" sz="3300" dirty="0"/>
              <a:t>How to select right tool</a:t>
            </a:r>
            <a:br>
              <a:rPr lang="en-US" sz="3300" dirty="0"/>
            </a:br>
            <a:endParaRPr lang="en-US" sz="3300" dirty="0"/>
          </a:p>
        </p:txBody>
      </p:sp>
      <p:pic>
        <p:nvPicPr>
          <p:cNvPr id="21" name="Content Placeholder 6">
            <a:extLst>
              <a:ext uri="{FF2B5EF4-FFF2-40B4-BE49-F238E27FC236}">
                <a16:creationId xmlns:a16="http://schemas.microsoft.com/office/drawing/2014/main" id="{993CE4A6-1D8B-4C4E-981B-A239FB4D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904336"/>
            <a:ext cx="5451627" cy="472928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D14CDD-301C-4A01-8F06-577EF6F21D24}"/>
              </a:ext>
            </a:extLst>
          </p:cNvPr>
          <p:cNvSpPr/>
          <p:nvPr/>
        </p:nvSpPr>
        <p:spPr>
          <a:xfrm>
            <a:off x="896227" y="4619032"/>
            <a:ext cx="2024352" cy="1126833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B7A96F-8F18-4428-9761-CE6C077C0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52" y="4747844"/>
            <a:ext cx="1796737" cy="90029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93A0670-EDDE-4170-A067-E0523CBB110B}"/>
              </a:ext>
            </a:extLst>
          </p:cNvPr>
          <p:cNvSpPr/>
          <p:nvPr/>
        </p:nvSpPr>
        <p:spPr>
          <a:xfrm>
            <a:off x="896227" y="3293927"/>
            <a:ext cx="2024352" cy="1126833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77D232-F92F-4AFD-9BF4-498C03CD3200}"/>
              </a:ext>
            </a:extLst>
          </p:cNvPr>
          <p:cNvSpPr/>
          <p:nvPr/>
        </p:nvSpPr>
        <p:spPr>
          <a:xfrm>
            <a:off x="3481913" y="1990316"/>
            <a:ext cx="2024352" cy="1126833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13B24F-7294-477E-BC82-7727D98C591E}"/>
              </a:ext>
            </a:extLst>
          </p:cNvPr>
          <p:cNvSpPr/>
          <p:nvPr/>
        </p:nvSpPr>
        <p:spPr>
          <a:xfrm>
            <a:off x="3500963" y="3307723"/>
            <a:ext cx="2024352" cy="1126833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531C2E-DA8F-48BD-9F4B-710F7398F9AB}"/>
              </a:ext>
            </a:extLst>
          </p:cNvPr>
          <p:cNvSpPr/>
          <p:nvPr/>
        </p:nvSpPr>
        <p:spPr>
          <a:xfrm>
            <a:off x="3534447" y="4591635"/>
            <a:ext cx="2024352" cy="1126833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0B3E1F4-7EC8-48B8-920F-80AAC06DF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35" y="3429000"/>
            <a:ext cx="1796737" cy="860696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EBEAB2-F997-4223-9834-62C12906B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1" y="3429000"/>
            <a:ext cx="1719384" cy="860696"/>
          </a:xfrm>
          <a:prstGeom prst="rect">
            <a:avLst/>
          </a:prstGeom>
        </p:spPr>
      </p:pic>
      <p:pic>
        <p:nvPicPr>
          <p:cNvPr id="27" name="Picture 26" descr="A close up of a logo&#10;&#10;Description generated with high confidence">
            <a:extLst>
              <a:ext uri="{FF2B5EF4-FFF2-40B4-BE49-F238E27FC236}">
                <a16:creationId xmlns:a16="http://schemas.microsoft.com/office/drawing/2014/main" id="{BB56D0ED-2F0D-47FD-982E-ABC321906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1" y="4696098"/>
            <a:ext cx="1719384" cy="93752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02ADCCC-47B1-4DAD-95BE-7E5F45776455}"/>
              </a:ext>
            </a:extLst>
          </p:cNvPr>
          <p:cNvSpPr/>
          <p:nvPr/>
        </p:nvSpPr>
        <p:spPr>
          <a:xfrm>
            <a:off x="908386" y="2002603"/>
            <a:ext cx="2024352" cy="1126833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pic>
        <p:nvPicPr>
          <p:cNvPr id="48" name="Picture 47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37CFAF42-F2EF-4B44-A078-ED829D2793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972" y="2118506"/>
            <a:ext cx="1796737" cy="937523"/>
          </a:xfrm>
          <a:prstGeom prst="rect">
            <a:avLst/>
          </a:prstGeom>
        </p:spPr>
      </p:pic>
      <p:pic>
        <p:nvPicPr>
          <p:cNvPr id="9" name="Content Placeholder 8" descr="A stop sign&#10;&#10;Description generated with very high confidence">
            <a:extLst>
              <a:ext uri="{FF2B5EF4-FFF2-40B4-BE49-F238E27FC236}">
                <a16:creationId xmlns:a16="http://schemas.microsoft.com/office/drawing/2014/main" id="{7251227B-C6F6-465B-AA03-5BC21141C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622423" y="2089074"/>
            <a:ext cx="1719384" cy="875061"/>
          </a:xfrm>
        </p:spPr>
      </p:pic>
    </p:spTree>
    <p:extLst>
      <p:ext uri="{BB962C8B-B14F-4D97-AF65-F5344CB8AC3E}">
        <p14:creationId xmlns:p14="http://schemas.microsoft.com/office/powerpoint/2010/main" val="74018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7EEF-F749-4265-B3BA-CE6FEA41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300" dirty="0"/>
              <a:t>Steps to follow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D64C31-C6F5-486C-B72F-4CE008EF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1 – Collecting requirements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 – Categorize your requirements 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BASIC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TECHNICAL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BUSINESS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FEATURES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3 – Create tool list against Basic Requirement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4 -  Shortlist tools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5 – Create chart for comparison  and score card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BBB3E2-D9EA-4F09-AFDC-4714DFCF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797946"/>
            <a:ext cx="6953577" cy="49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6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3E4E-8543-464E-88E1-1C6F620A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073170"/>
            <a:ext cx="7145867" cy="387922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 to Core Programming concepts </a:t>
            </a:r>
          </a:p>
          <a:p>
            <a:pPr lvl="1">
              <a:lnSpc>
                <a:spcPct val="90000"/>
              </a:lnSpc>
            </a:pPr>
            <a:r>
              <a:rPr lang="en-US" sz="4267" dirty="0"/>
              <a:t>Variables </a:t>
            </a:r>
          </a:p>
          <a:p>
            <a:pPr lvl="1">
              <a:lnSpc>
                <a:spcPct val="90000"/>
              </a:lnSpc>
            </a:pPr>
            <a:r>
              <a:rPr lang="en-US" sz="4267" dirty="0"/>
              <a:t>Control structures </a:t>
            </a:r>
          </a:p>
          <a:p>
            <a:pPr lvl="1">
              <a:lnSpc>
                <a:spcPct val="90000"/>
              </a:lnSpc>
            </a:pPr>
            <a:r>
              <a:rPr lang="en-US" sz="4267" dirty="0"/>
              <a:t>Data Structures</a:t>
            </a:r>
          </a:p>
          <a:p>
            <a:pPr>
              <a:lnSpc>
                <a:spcPct val="90000"/>
              </a:lnSpc>
            </a:pPr>
            <a:r>
              <a:rPr lang="en-US" dirty="0"/>
              <a:t>OOPS</a:t>
            </a:r>
          </a:p>
          <a:p>
            <a:pPr>
              <a:lnSpc>
                <a:spcPct val="90000"/>
              </a:lnSpc>
            </a:pPr>
            <a:r>
              <a:rPr lang="en-US" dirty="0"/>
              <a:t>AngularJS </a:t>
            </a:r>
          </a:p>
          <a:p>
            <a:pPr>
              <a:lnSpc>
                <a:spcPct val="90000"/>
              </a:lnSpc>
            </a:pPr>
            <a:r>
              <a:rPr lang="en-US" dirty="0"/>
              <a:t>JavaScript</a:t>
            </a:r>
          </a:p>
          <a:p>
            <a:pPr>
              <a:lnSpc>
                <a:spcPct val="90000"/>
              </a:lnSpc>
            </a:pPr>
            <a:r>
              <a:rPr lang="en-US" dirty="0"/>
              <a:t>Selenium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FE09804D-38C3-467B-845C-497F9A7DB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2492095-A4FD-4E9E-8603-7F949AA8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9">
            <a:extLst>
              <a:ext uri="{FF2B5EF4-FFF2-40B4-BE49-F238E27FC236}">
                <a16:creationId xmlns:a16="http://schemas.microsoft.com/office/drawing/2014/main" id="{78FDC0C3-56DA-4438-A916-CBDC9B28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088" y="2013377"/>
            <a:ext cx="533122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What is Protractor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Protractor is end to end test framework for AngularJS applications.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Protractor is built on top of web driver JS protocol, which uses native events and browser specific drivers to interact with your application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4623EB-F3EE-4E33-9819-B4754263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Protractor</a:t>
            </a:r>
          </a:p>
        </p:txBody>
      </p:sp>
    </p:spTree>
    <p:extLst>
      <p:ext uri="{BB962C8B-B14F-4D97-AF65-F5344CB8AC3E}">
        <p14:creationId xmlns:p14="http://schemas.microsoft.com/office/powerpoint/2010/main" val="37925511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2474C0C-2BF1-43F9-B755-867F2235EC7D}" vid="{066E40A7-2468-46C0-A2C6-2012B091CAF7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6872</TotalTime>
  <Words>316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Theme1</vt:lpstr>
      <vt:lpstr>2_Custom Design</vt:lpstr>
      <vt:lpstr>1_Custom Design</vt:lpstr>
      <vt:lpstr>Protractor - Introduction</vt:lpstr>
      <vt:lpstr>High Level Agenda    </vt:lpstr>
      <vt:lpstr>Pre-requisites</vt:lpstr>
      <vt:lpstr>What is an Automation Tool</vt:lpstr>
      <vt:lpstr>Why we need Automation Testing </vt:lpstr>
      <vt:lpstr>How to select right tool </vt:lpstr>
      <vt:lpstr>Steps to follow</vt:lpstr>
      <vt:lpstr>PowerPoint Presentation</vt:lpstr>
      <vt:lpstr>Introduction to Protractor</vt:lpstr>
      <vt:lpstr>PowerPoint Presentation</vt:lpstr>
      <vt:lpstr>PowerPoint Presentation</vt:lpstr>
      <vt:lpstr>Protractor Automation 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Protractor Training Demo</dc:title>
  <dc:creator>Sanjay Prabhakar Andhey</dc:creator>
  <cp:lastModifiedBy>Sanjay Andhey</cp:lastModifiedBy>
  <cp:revision>31</cp:revision>
  <dcterms:created xsi:type="dcterms:W3CDTF">2018-09-17T10:02:33Z</dcterms:created>
  <dcterms:modified xsi:type="dcterms:W3CDTF">2018-10-30T23:30:07Z</dcterms:modified>
</cp:coreProperties>
</file>