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2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65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25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7948-C753-4B72-9D2A-8F1471F154B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4E222F-F1E5-4312-AECA-13EFB177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3E6A-7BAE-43DD-90A6-B87A04B8B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8765" y="2621498"/>
            <a:ext cx="11010054" cy="931904"/>
          </a:xfrm>
        </p:spPr>
        <p:txBody>
          <a:bodyPr/>
          <a:lstStyle/>
          <a:p>
            <a:r>
              <a:rPr lang="en-US" dirty="0"/>
              <a:t>Exception Handle in Protractor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3F3EF-4CD3-46CC-B042-491B94D5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/>
              <a:t>Shrish Tripathi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DF140-1637-4620-B170-A6B55163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E81D4-848D-43E3-8049-32F1AA7A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F041F3-DB32-47C4-85BF-72A9FFEB3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93" y="1131994"/>
            <a:ext cx="78804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6A994E-F31E-4D7E-A45A-76DA2EC85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77390"/>
            <a:ext cx="9941259" cy="42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1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CD196C-B88D-44E9-9626-ABB143552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948425"/>
            <a:ext cx="9941259" cy="29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13C899-AD87-41C8-AEE2-7832181A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457914"/>
            <a:ext cx="9941259" cy="19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EAFBB-0303-4952-8FB1-D44DD0AD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55" y="1131994"/>
            <a:ext cx="67505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7F6FCB1-CE1C-4DD2-9FF8-02D4AA54E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55" y="1131994"/>
            <a:ext cx="827096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6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073E9FF-FBD8-4256-9F02-14B9F326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16" y="1131994"/>
            <a:ext cx="7650644" cy="459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F025E-A061-4EC6-AF56-C8BB2BEF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924175"/>
            <a:ext cx="10715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A4B732-32D9-470E-8415-B3C2DA68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93" y="1131994"/>
            <a:ext cx="78804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D48F622-3C1A-42B3-8FA4-9617C21A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470" y="1131994"/>
            <a:ext cx="771493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CF475FF-F6F8-4ED7-A1D8-B9A3859BD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401" y="1131994"/>
            <a:ext cx="703507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759B363-0A1C-4E6D-9D4E-2952EA814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420634"/>
            <a:ext cx="9941259" cy="2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5991019-11B0-41AF-B307-AE9C56025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15" y="1131994"/>
            <a:ext cx="740384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0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CADA6C2-9343-44C8-A6C1-99ECB2756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64964"/>
            <a:ext cx="9941259" cy="43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E10CFD9-75A0-4DFD-AFB5-F8BFBAFBE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02243"/>
            <a:ext cx="9941259" cy="42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0F0FF5-6A80-47EE-A6E0-4E06EE93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63" y="1131994"/>
            <a:ext cx="870215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7BE040E-853A-44C0-8E9E-2B3F0C92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812" y="1131994"/>
            <a:ext cx="854025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8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EC0B-9C90-4AE6-A869-95FC140A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4" y="302768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EF98-5F3E-441C-A9A0-7A4C1808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52E7-5414-40AF-80BB-77243C8D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9A4D-B684-4D16-BB3E-624B35BD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020CB-B164-4727-8F98-A3715506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40" y="2892109"/>
            <a:ext cx="10440920" cy="8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CB401A-74A3-42DF-8813-9B5EF376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694020"/>
            <a:ext cx="9941259" cy="14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B23797D-8C02-475C-8761-425C156A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42" y="1131994"/>
            <a:ext cx="874359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1BB22B-7917-4A3D-83BC-8F94C135A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55" y="1131994"/>
            <a:ext cx="827096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289102E-0B5E-48A9-A60E-50BC6CE8E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662613"/>
            <a:ext cx="9941259" cy="35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634B8E-3EBC-4F6D-BF85-121EA5C9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625334"/>
            <a:ext cx="9941259" cy="36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B55C4A-9493-4ACA-B4F0-D7295E58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326" y="1131994"/>
            <a:ext cx="752522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8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Exception Handle in Protractor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Handle in Protractor</dc:title>
  <dc:creator>Sanjay Andhey</dc:creator>
  <cp:lastModifiedBy>Sanjay Andhey</cp:lastModifiedBy>
  <cp:revision>4</cp:revision>
  <dcterms:created xsi:type="dcterms:W3CDTF">2018-11-07T02:52:05Z</dcterms:created>
  <dcterms:modified xsi:type="dcterms:W3CDTF">2018-11-12T03:55:04Z</dcterms:modified>
</cp:coreProperties>
</file>