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B09C-0F99-4392-9D4A-1C35C28C7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A801-F09F-49AD-A766-88A12E13D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C8C9A-927B-42EE-9656-57041517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EFF7-2C64-4E34-87FF-48E09250BBE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934B4-33FA-4CD6-B80E-EFB05163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76EF6-BD0A-422E-B235-7FA19DB3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C049-66A4-4AD2-861F-31E1B2A0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0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0A9D-531E-43E7-8210-B4ABEC7B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B28F4-303C-4461-B3AB-18206D35F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238C4-6035-4B42-8B2F-A4258EAB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EFF7-2C64-4E34-87FF-48E09250BBE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0B5D5-3061-49C1-9400-3A53EFB9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7732C-1D53-41D3-A304-479109C3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C049-66A4-4AD2-861F-31E1B2A0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4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E84C4-0869-47EF-84E0-8FB7146B5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CB8D5-06DE-46E5-8F45-37C5C49DA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FE3CB-BBAB-4AFB-8AAD-6A5123FD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EFF7-2C64-4E34-87FF-48E09250BBE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64DD1-8947-4099-AD31-744DBDFD5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43210-4FE8-4F30-9C25-9F1ED20C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C049-66A4-4AD2-861F-31E1B2A0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0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4CFB-68EE-4B3C-BEFC-998C6875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014E-3DCA-4FC3-A745-FBEA2BE5D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813D3-5CE3-4E41-865C-97C8CA99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EFF7-2C64-4E34-87FF-48E09250BBE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E3D46-41A1-4D8E-8942-DB5527D0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F6DE2-115C-4FA6-9075-708A5924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C049-66A4-4AD2-861F-31E1B2A0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8A7C-D0E6-4204-8838-511A618E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A139-5F7B-4AAE-B21A-CC9261E53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AD212-3CC3-49C6-A27C-F4EBE684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EFF7-2C64-4E34-87FF-48E09250BBE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BCE10-95DF-4EAC-A5BA-BB1A063C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21606-4414-41F2-8C8A-E5528A1D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C049-66A4-4AD2-861F-31E1B2A0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6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F457-148C-4590-B379-6AA68E8C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0EF17-65AA-43E5-8383-6E5ECDA97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50911-E6AF-4E7E-80A3-65123483D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11C32-DEDA-4DE6-ACD6-BE7B384D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EFF7-2C64-4E34-87FF-48E09250BBE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983A-FD7E-4665-9C01-58F3BAE6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E038E-9173-49EE-AF8F-CCADEAF9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C049-66A4-4AD2-861F-31E1B2A0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60C0-BC46-4051-BDAB-8B782F0D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9DD36-26CD-4C32-BDFF-0A90C4809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6A455-D3F7-4391-8F76-98C0B68EC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07472-4BDE-4956-9C45-0ABC23F4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F4259-1785-4C64-911B-15554C252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E3EA5-AB18-4C50-805E-813CADCC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EFF7-2C64-4E34-87FF-48E09250BBE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7B08E-BFF7-40AE-83DB-E44E0A04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22E3F-43D8-4DE9-967E-8C0AEB25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C049-66A4-4AD2-861F-31E1B2A0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8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56EB-EB95-4687-9AD4-FA86767F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43978-0043-4D20-A709-B1955F6D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EFF7-2C64-4E34-87FF-48E09250BBE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D0678-E7B9-44D3-9059-579C0190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82864-A4F2-4ED9-AABE-D29BF577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C049-66A4-4AD2-861F-31E1B2A0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8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30499-5C87-4861-9327-3A49D6F9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EFF7-2C64-4E34-87FF-48E09250BBE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B6EA9-DF14-490D-A1B2-D60AD8B4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533AE-7662-4500-ADB4-0045392A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C049-66A4-4AD2-861F-31E1B2A0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9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DBB1-3295-4032-8A3B-7D7B7FC4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55FA0-3AC1-4477-9E6C-FCBE26FA3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83700-C504-409A-B6B7-2F94D5503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EFD54-2107-4306-995B-FCCCD5B5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EFF7-2C64-4E34-87FF-48E09250BBE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DA292-CFCD-434A-A040-1D637489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77D60-48BF-4EBA-9DD9-B3479B05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C049-66A4-4AD2-861F-31E1B2A0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8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DE43-310D-4501-ABFD-DD3998C0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E48F4-F4CB-4FA9-A73B-A26126983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E3218-21A5-41DB-8907-E35092DE6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C7671-980F-4367-9ED8-71014BB0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EFF7-2C64-4E34-87FF-48E09250BBE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0EEFB-B433-4E1E-80DE-2AA5751D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F8F85-9C0A-4E6C-802F-1BEE73E1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C049-66A4-4AD2-861F-31E1B2A0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2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9AB15-35CC-4F8C-9E0D-4ADC1A59E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49095-C130-4093-9A14-1DDCD8D65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F092-B847-40B6-9B0A-73C82A618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FEFF7-2C64-4E34-87FF-48E09250BBE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452C4-8A5E-4DD2-B4F9-4583D7D9F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01A65-6764-4968-A9F4-1596960DB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C049-66A4-4AD2-861F-31E1B2A0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1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AAAA-0FC9-448E-A629-D4DA3565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2766218"/>
            <a:ext cx="10261600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Framework from Scratch (Quick Look)- Protractor</a:t>
            </a:r>
            <a:br>
              <a:rPr lang="en-US" b="1" dirty="0"/>
            </a:br>
            <a:br>
              <a:rPr lang="en-US" b="1" dirty="0"/>
            </a:br>
            <a:r>
              <a:rPr lang="en-US" sz="1600" b="1" dirty="0"/>
              <a:t>Prepared by: Shrish Tripathi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EDF58-FE93-4EBC-84C4-119325A4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626" y="1962573"/>
            <a:ext cx="2192747" cy="5513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2C1F3E-1D4A-4847-B866-C743FEBE0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760" y="4091781"/>
            <a:ext cx="768984" cy="288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58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179C-DA37-4AF5-ADEA-A195A306E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A1F1D-AE11-4957-A7F1-F7FE73C1F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61624-37B3-4299-B119-A23E73968556}"/>
              </a:ext>
            </a:extLst>
          </p:cNvPr>
          <p:cNvSpPr/>
          <p:nvPr/>
        </p:nvSpPr>
        <p:spPr>
          <a:xfrm>
            <a:off x="233680" y="0"/>
            <a:ext cx="1600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Create Folders for Action( Reusable component) and add all reusable function under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C491EC-4613-49BA-BF5C-965E5E50941C}"/>
              </a:ext>
            </a:extLst>
          </p:cNvPr>
          <p:cNvSpPr/>
          <p:nvPr/>
        </p:nvSpPr>
        <p:spPr>
          <a:xfrm>
            <a:off x="2189480" y="0"/>
            <a:ext cx="159004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Create folder for Pages and consume Action(reusable) function and hardcode Xpath and related page 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35657-E85A-481D-A543-C6A0176A1DF6}"/>
              </a:ext>
            </a:extLst>
          </p:cNvPr>
          <p:cNvSpPr/>
          <p:nvPr/>
        </p:nvSpPr>
        <p:spPr>
          <a:xfrm>
            <a:off x="4229100" y="26670"/>
            <a:ext cx="1516380" cy="1573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Create folder for Spec and consume/import all pages and call all function under Describe and it block and  declare object .json or data provider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656D1F-A940-4CDC-B952-F6BDBB4E0C41}"/>
              </a:ext>
            </a:extLst>
          </p:cNvPr>
          <p:cNvSpPr/>
          <p:nvPr/>
        </p:nvSpPr>
        <p:spPr>
          <a:xfrm>
            <a:off x="9344660" y="573088"/>
            <a:ext cx="2346960" cy="606139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 err="1">
                <a:solidFill>
                  <a:schemeClr val="bg1"/>
                </a:solidFill>
              </a:rPr>
              <a:t>Package.json</a:t>
            </a:r>
            <a:r>
              <a:rPr lang="en-US" sz="1400" dirty="0">
                <a:solidFill>
                  <a:schemeClr val="bg1"/>
                </a:solidFill>
              </a:rPr>
              <a:t>(Dependency)</a:t>
            </a: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Conf.ts</a:t>
            </a:r>
            <a:r>
              <a:rPr lang="en-US" sz="1400" dirty="0">
                <a:solidFill>
                  <a:schemeClr val="bg1"/>
                </a:solidFill>
              </a:rPr>
              <a:t> (Driver Script)</a:t>
            </a: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Webdriver</a:t>
            </a:r>
            <a:r>
              <a:rPr lang="en-US" sz="1400" dirty="0">
                <a:solidFill>
                  <a:schemeClr val="bg1"/>
                </a:solidFill>
              </a:rPr>
              <a:t> manager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Jasmine</a:t>
            </a: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tsconfig.json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node_module</a:t>
            </a:r>
            <a:r>
              <a:rPr lang="en-US" sz="1400" dirty="0">
                <a:solidFill>
                  <a:schemeClr val="bg1"/>
                </a:solidFill>
              </a:rPr>
              <a:t>(by default)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321000-91A2-4101-98E7-B3B48ED8094E}"/>
              </a:ext>
            </a:extLst>
          </p:cNvPr>
          <p:cNvSpPr/>
          <p:nvPr/>
        </p:nvSpPr>
        <p:spPr>
          <a:xfrm>
            <a:off x="6080760" y="26670"/>
            <a:ext cx="1371600" cy="1573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Create folder for  Test Data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9F0C3DD-90CA-4059-8724-D69E01F5FC1A}"/>
              </a:ext>
            </a:extLst>
          </p:cNvPr>
          <p:cNvSpPr/>
          <p:nvPr/>
        </p:nvSpPr>
        <p:spPr>
          <a:xfrm>
            <a:off x="887253" y="1852613"/>
            <a:ext cx="325120" cy="672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E5650A-9BD2-4A22-9465-7F39072EA2AD}"/>
              </a:ext>
            </a:extLst>
          </p:cNvPr>
          <p:cNvSpPr/>
          <p:nvPr/>
        </p:nvSpPr>
        <p:spPr>
          <a:xfrm>
            <a:off x="7787640" y="26670"/>
            <a:ext cx="1371600" cy="1573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Create folder for  Report/Screenshot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B6AA46-2EF4-485D-8458-C6C49B457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375" y="3509963"/>
            <a:ext cx="5148265" cy="134493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884F1B-CCE4-4E79-87C4-F1BEAF2AD68A}"/>
              </a:ext>
            </a:extLst>
          </p:cNvPr>
          <p:cNvCxnSpPr/>
          <p:nvPr/>
        </p:nvCxnSpPr>
        <p:spPr>
          <a:xfrm>
            <a:off x="1225865" y="2571749"/>
            <a:ext cx="1270000" cy="984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83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179C-DA37-4AF5-ADEA-A195A306E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A1F1D-AE11-4957-A7F1-F7FE73C1F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61624-37B3-4299-B119-A23E73968556}"/>
              </a:ext>
            </a:extLst>
          </p:cNvPr>
          <p:cNvSpPr/>
          <p:nvPr/>
        </p:nvSpPr>
        <p:spPr>
          <a:xfrm>
            <a:off x="233680" y="90488"/>
            <a:ext cx="1600200" cy="1434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Create Folders for  Action( Reusable component)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C491EC-4613-49BA-BF5C-965E5E50941C}"/>
              </a:ext>
            </a:extLst>
          </p:cNvPr>
          <p:cNvSpPr/>
          <p:nvPr/>
        </p:nvSpPr>
        <p:spPr>
          <a:xfrm>
            <a:off x="2189480" y="90487"/>
            <a:ext cx="1590040" cy="1434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Create folder for Pages and consume Action(reusable) function and hardcode Xpath and related page 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35657-E85A-481D-A543-C6A0176A1DF6}"/>
              </a:ext>
            </a:extLst>
          </p:cNvPr>
          <p:cNvSpPr/>
          <p:nvPr/>
        </p:nvSpPr>
        <p:spPr>
          <a:xfrm>
            <a:off x="4229100" y="74295"/>
            <a:ext cx="1590040" cy="145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Create folder for Spec and consume/import all pages and call all function under Describe and it block and  declare object .json or data provider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656D1F-A940-4CDC-B952-F6BDBB4E0C41}"/>
              </a:ext>
            </a:extLst>
          </p:cNvPr>
          <p:cNvSpPr/>
          <p:nvPr/>
        </p:nvSpPr>
        <p:spPr>
          <a:xfrm>
            <a:off x="9344660" y="74296"/>
            <a:ext cx="2346960" cy="651954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 err="1">
                <a:solidFill>
                  <a:schemeClr val="bg1"/>
                </a:solidFill>
              </a:rPr>
              <a:t>Package.json</a:t>
            </a:r>
            <a:r>
              <a:rPr lang="en-US" sz="1400" dirty="0">
                <a:solidFill>
                  <a:schemeClr val="bg1"/>
                </a:solidFill>
              </a:rPr>
              <a:t>(Dependency)</a:t>
            </a: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Conf.ts</a:t>
            </a:r>
            <a:r>
              <a:rPr lang="en-US" sz="1400" dirty="0">
                <a:solidFill>
                  <a:schemeClr val="bg1"/>
                </a:solidFill>
              </a:rPr>
              <a:t> (Driver Script)</a:t>
            </a: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Webdriver</a:t>
            </a:r>
            <a:r>
              <a:rPr lang="en-US" sz="1400" dirty="0">
                <a:solidFill>
                  <a:schemeClr val="bg1"/>
                </a:solidFill>
              </a:rPr>
              <a:t> manager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Jasmine</a:t>
            </a: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tsconfig.json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node_module</a:t>
            </a:r>
            <a:r>
              <a:rPr lang="en-US" sz="1400" dirty="0">
                <a:solidFill>
                  <a:schemeClr val="bg1"/>
                </a:solidFill>
              </a:rPr>
              <a:t>(by default)</a:t>
            </a:r>
          </a:p>
          <a:p>
            <a:pPr lvl="1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321000-91A2-4101-98E7-B3B48ED8094E}"/>
              </a:ext>
            </a:extLst>
          </p:cNvPr>
          <p:cNvSpPr/>
          <p:nvPr/>
        </p:nvSpPr>
        <p:spPr>
          <a:xfrm>
            <a:off x="6080760" y="90487"/>
            <a:ext cx="1371600" cy="1434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Create folder for  Test Data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ABED454-ED86-407E-A7F3-7C91C0B33115}"/>
              </a:ext>
            </a:extLst>
          </p:cNvPr>
          <p:cNvSpPr/>
          <p:nvPr/>
        </p:nvSpPr>
        <p:spPr>
          <a:xfrm>
            <a:off x="2795270" y="1617396"/>
            <a:ext cx="325120" cy="672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E5650A-9BD2-4A22-9465-7F39072EA2AD}"/>
              </a:ext>
            </a:extLst>
          </p:cNvPr>
          <p:cNvSpPr/>
          <p:nvPr/>
        </p:nvSpPr>
        <p:spPr>
          <a:xfrm>
            <a:off x="7787640" y="90487"/>
            <a:ext cx="1371600" cy="138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Create folder for  Report/Screenshot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03BEAB-EEB6-4F51-9051-CE2561E9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48" y="3602038"/>
            <a:ext cx="5476875" cy="140925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9759DD-13C2-44CD-8070-26B2F8729AB9}"/>
              </a:ext>
            </a:extLst>
          </p:cNvPr>
          <p:cNvCxnSpPr>
            <a:cxnSpLocks/>
          </p:cNvCxnSpPr>
          <p:nvPr/>
        </p:nvCxnSpPr>
        <p:spPr>
          <a:xfrm>
            <a:off x="3093720" y="2316163"/>
            <a:ext cx="458470" cy="1233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38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179C-DA37-4AF5-ADEA-A195A306E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A1F1D-AE11-4957-A7F1-F7FE73C1F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61624-37B3-4299-B119-A23E73968556}"/>
              </a:ext>
            </a:extLst>
          </p:cNvPr>
          <p:cNvSpPr/>
          <p:nvPr/>
        </p:nvSpPr>
        <p:spPr>
          <a:xfrm>
            <a:off x="233680" y="90488"/>
            <a:ext cx="1600200" cy="1388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Create Folders for  Action( Reusable component)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C491EC-4613-49BA-BF5C-965E5E50941C}"/>
              </a:ext>
            </a:extLst>
          </p:cNvPr>
          <p:cNvSpPr/>
          <p:nvPr/>
        </p:nvSpPr>
        <p:spPr>
          <a:xfrm>
            <a:off x="2189480" y="90488"/>
            <a:ext cx="1590040" cy="1388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Create folder for Pages and consume Action(reusable) function and hardcode Xpath and related page 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35657-E85A-481D-A543-C6A0176A1DF6}"/>
              </a:ext>
            </a:extLst>
          </p:cNvPr>
          <p:cNvSpPr/>
          <p:nvPr/>
        </p:nvSpPr>
        <p:spPr>
          <a:xfrm>
            <a:off x="4229100" y="74296"/>
            <a:ext cx="1640840" cy="1405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Create folder for Spec and consume/import all pages and call all function under Describe and it block and  declare object .json or data provider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656D1F-A940-4CDC-B952-F6BDBB4E0C41}"/>
              </a:ext>
            </a:extLst>
          </p:cNvPr>
          <p:cNvSpPr/>
          <p:nvPr/>
        </p:nvSpPr>
        <p:spPr>
          <a:xfrm>
            <a:off x="9542780" y="90489"/>
            <a:ext cx="2346960" cy="654755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 err="1">
                <a:solidFill>
                  <a:schemeClr val="bg1"/>
                </a:solidFill>
              </a:rPr>
              <a:t>Package.json</a:t>
            </a:r>
            <a:r>
              <a:rPr lang="en-US" sz="1400" dirty="0">
                <a:solidFill>
                  <a:schemeClr val="bg1"/>
                </a:solidFill>
              </a:rPr>
              <a:t>(Dependency)</a:t>
            </a: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Conf.ts</a:t>
            </a:r>
            <a:r>
              <a:rPr lang="en-US" sz="1400" dirty="0">
                <a:solidFill>
                  <a:schemeClr val="bg1"/>
                </a:solidFill>
              </a:rPr>
              <a:t> (Driver Script)</a:t>
            </a: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Webdriver</a:t>
            </a:r>
            <a:r>
              <a:rPr lang="en-US" sz="1400" dirty="0">
                <a:solidFill>
                  <a:schemeClr val="bg1"/>
                </a:solidFill>
              </a:rPr>
              <a:t> manager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Jasmine</a:t>
            </a: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tsconfig.json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node_module</a:t>
            </a:r>
            <a:r>
              <a:rPr lang="en-US" sz="1400" dirty="0">
                <a:solidFill>
                  <a:schemeClr val="bg1"/>
                </a:solidFill>
              </a:rPr>
              <a:t>(by default)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321000-91A2-4101-98E7-B3B48ED8094E}"/>
              </a:ext>
            </a:extLst>
          </p:cNvPr>
          <p:cNvSpPr/>
          <p:nvPr/>
        </p:nvSpPr>
        <p:spPr>
          <a:xfrm>
            <a:off x="6080760" y="90488"/>
            <a:ext cx="1371600" cy="1388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Create folder for  Test Data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2FA16FC-A673-4F4E-B0D2-D228085FB0ED}"/>
              </a:ext>
            </a:extLst>
          </p:cNvPr>
          <p:cNvSpPr/>
          <p:nvPr/>
        </p:nvSpPr>
        <p:spPr>
          <a:xfrm>
            <a:off x="4705350" y="1571551"/>
            <a:ext cx="325120" cy="672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E5650A-9BD2-4A22-9465-7F39072EA2AD}"/>
              </a:ext>
            </a:extLst>
          </p:cNvPr>
          <p:cNvSpPr/>
          <p:nvPr/>
        </p:nvSpPr>
        <p:spPr>
          <a:xfrm>
            <a:off x="7787640" y="90488"/>
            <a:ext cx="1371600" cy="1388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Create folder for  Report/Screenshot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0BC717-F51B-4CF4-8293-0E7628B8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81" y="3429000"/>
            <a:ext cx="8620637" cy="320904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598D52-902E-4CA5-BBAE-C9139C8DCAF6}"/>
              </a:ext>
            </a:extLst>
          </p:cNvPr>
          <p:cNvCxnSpPr>
            <a:cxnSpLocks/>
          </p:cNvCxnSpPr>
          <p:nvPr/>
        </p:nvCxnSpPr>
        <p:spPr>
          <a:xfrm flipH="1">
            <a:off x="3539490" y="2320010"/>
            <a:ext cx="1168400" cy="10483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97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179C-DA37-4AF5-ADEA-A195A306E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A1F1D-AE11-4957-A7F1-F7FE73C1F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61624-37B3-4299-B119-A23E73968556}"/>
              </a:ext>
            </a:extLst>
          </p:cNvPr>
          <p:cNvSpPr/>
          <p:nvPr/>
        </p:nvSpPr>
        <p:spPr>
          <a:xfrm>
            <a:off x="233680" y="90487"/>
            <a:ext cx="1600200" cy="1509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Create Folders for  Action( Reusable component)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C491EC-4613-49BA-BF5C-965E5E50941C}"/>
              </a:ext>
            </a:extLst>
          </p:cNvPr>
          <p:cNvSpPr/>
          <p:nvPr/>
        </p:nvSpPr>
        <p:spPr>
          <a:xfrm>
            <a:off x="2189480" y="90488"/>
            <a:ext cx="1590040" cy="1509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Create folder for Pages and consume Action(reusable) function and hardcode Xpath and related page 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35657-E85A-481D-A543-C6A0176A1DF6}"/>
              </a:ext>
            </a:extLst>
          </p:cNvPr>
          <p:cNvSpPr/>
          <p:nvPr/>
        </p:nvSpPr>
        <p:spPr>
          <a:xfrm>
            <a:off x="4229100" y="74295"/>
            <a:ext cx="1640840" cy="1525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Create folder for Spec and consume/import all pages and call all function under Describe and it block and  declare object .json or data provider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656D1F-A940-4CDC-B952-F6BDBB4E0C41}"/>
              </a:ext>
            </a:extLst>
          </p:cNvPr>
          <p:cNvSpPr/>
          <p:nvPr/>
        </p:nvSpPr>
        <p:spPr>
          <a:xfrm>
            <a:off x="9494520" y="74295"/>
            <a:ext cx="2346960" cy="665646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 err="1">
                <a:solidFill>
                  <a:schemeClr val="bg1"/>
                </a:solidFill>
              </a:rPr>
              <a:t>Package.json</a:t>
            </a:r>
            <a:r>
              <a:rPr lang="en-US" sz="1400" dirty="0">
                <a:solidFill>
                  <a:schemeClr val="bg1"/>
                </a:solidFill>
              </a:rPr>
              <a:t>(Dependency)</a:t>
            </a: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Conf.ts</a:t>
            </a:r>
            <a:r>
              <a:rPr lang="en-US" sz="1400" dirty="0">
                <a:solidFill>
                  <a:schemeClr val="bg1"/>
                </a:solidFill>
              </a:rPr>
              <a:t> (Driver Script)</a:t>
            </a: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Webdriver</a:t>
            </a:r>
            <a:r>
              <a:rPr lang="en-US" sz="1400" dirty="0">
                <a:solidFill>
                  <a:schemeClr val="bg1"/>
                </a:solidFill>
              </a:rPr>
              <a:t> manager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Jasmine</a:t>
            </a: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tsconfig.json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node_module</a:t>
            </a:r>
            <a:r>
              <a:rPr lang="en-US" sz="1400" dirty="0">
                <a:solidFill>
                  <a:schemeClr val="bg1"/>
                </a:solidFill>
              </a:rPr>
              <a:t>(by default)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321000-91A2-4101-98E7-B3B48ED8094E}"/>
              </a:ext>
            </a:extLst>
          </p:cNvPr>
          <p:cNvSpPr/>
          <p:nvPr/>
        </p:nvSpPr>
        <p:spPr>
          <a:xfrm>
            <a:off x="6111240" y="118959"/>
            <a:ext cx="1371600" cy="1481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Create folder for  Test Data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B17F07F-E5E6-4F6E-B944-49302887EE7B}"/>
              </a:ext>
            </a:extLst>
          </p:cNvPr>
          <p:cNvSpPr/>
          <p:nvPr/>
        </p:nvSpPr>
        <p:spPr>
          <a:xfrm>
            <a:off x="6635750" y="1695452"/>
            <a:ext cx="325120" cy="672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E5650A-9BD2-4A22-9465-7F39072EA2AD}"/>
              </a:ext>
            </a:extLst>
          </p:cNvPr>
          <p:cNvSpPr/>
          <p:nvPr/>
        </p:nvSpPr>
        <p:spPr>
          <a:xfrm>
            <a:off x="7787640" y="90488"/>
            <a:ext cx="1371600" cy="1509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Create folder for  Report/Screenshot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985EBC-1519-4DCA-93B6-F33110618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3506312"/>
            <a:ext cx="4419600" cy="13317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70D192-F493-4CF1-9F95-797E0FB3A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480" y="4954507"/>
            <a:ext cx="7046587" cy="177625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90FAF5-525B-44F7-9A34-20DC9537B204}"/>
              </a:ext>
            </a:extLst>
          </p:cNvPr>
          <p:cNvCxnSpPr>
            <a:cxnSpLocks/>
          </p:cNvCxnSpPr>
          <p:nvPr/>
        </p:nvCxnSpPr>
        <p:spPr>
          <a:xfrm flipH="1">
            <a:off x="2831788" y="2378710"/>
            <a:ext cx="3803962" cy="10502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936B8B-5FC3-4161-A1CC-167C7D10F43E}"/>
              </a:ext>
            </a:extLst>
          </p:cNvPr>
          <p:cNvCxnSpPr>
            <a:cxnSpLocks/>
          </p:cNvCxnSpPr>
          <p:nvPr/>
        </p:nvCxnSpPr>
        <p:spPr>
          <a:xfrm flipH="1">
            <a:off x="6635750" y="2509520"/>
            <a:ext cx="171450" cy="23285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8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179C-DA37-4AF5-ADEA-A195A306E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A1F1D-AE11-4957-A7F1-F7FE73C1F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61624-37B3-4299-B119-A23E73968556}"/>
              </a:ext>
            </a:extLst>
          </p:cNvPr>
          <p:cNvSpPr/>
          <p:nvPr/>
        </p:nvSpPr>
        <p:spPr>
          <a:xfrm>
            <a:off x="233680" y="90487"/>
            <a:ext cx="1600200" cy="1509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Create Folders for  Action( Reusable component)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C491EC-4613-49BA-BF5C-965E5E50941C}"/>
              </a:ext>
            </a:extLst>
          </p:cNvPr>
          <p:cNvSpPr/>
          <p:nvPr/>
        </p:nvSpPr>
        <p:spPr>
          <a:xfrm>
            <a:off x="2189480" y="90488"/>
            <a:ext cx="1590040" cy="1509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Create folder for Pages and consume Action(reusable) function and hardcode Xpath and related page 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35657-E85A-481D-A543-C6A0176A1DF6}"/>
              </a:ext>
            </a:extLst>
          </p:cNvPr>
          <p:cNvSpPr/>
          <p:nvPr/>
        </p:nvSpPr>
        <p:spPr>
          <a:xfrm>
            <a:off x="4229100" y="74295"/>
            <a:ext cx="1640840" cy="1525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Create folder for Spec and consume/import all pages and call all function under Describe and it block and  declare object .json or data provider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656D1F-A940-4CDC-B952-F6BDBB4E0C41}"/>
              </a:ext>
            </a:extLst>
          </p:cNvPr>
          <p:cNvSpPr/>
          <p:nvPr/>
        </p:nvSpPr>
        <p:spPr>
          <a:xfrm>
            <a:off x="9400540" y="74295"/>
            <a:ext cx="2672080" cy="656018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 err="1">
                <a:solidFill>
                  <a:schemeClr val="bg1"/>
                </a:solidFill>
              </a:rPr>
              <a:t>Package.json</a:t>
            </a:r>
            <a:r>
              <a:rPr lang="en-US" sz="1400" dirty="0">
                <a:solidFill>
                  <a:schemeClr val="bg1"/>
                </a:solidFill>
              </a:rPr>
              <a:t>(Dependency)</a:t>
            </a: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Conf.ts</a:t>
            </a:r>
            <a:r>
              <a:rPr lang="en-US" sz="1400" dirty="0">
                <a:solidFill>
                  <a:schemeClr val="bg1"/>
                </a:solidFill>
              </a:rPr>
              <a:t> (Driver Script)</a:t>
            </a: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Webdriver</a:t>
            </a:r>
            <a:r>
              <a:rPr lang="en-US" sz="1400" dirty="0">
                <a:solidFill>
                  <a:schemeClr val="bg1"/>
                </a:solidFill>
              </a:rPr>
              <a:t> manager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Jasmine</a:t>
            </a: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tsconfig.json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node_module</a:t>
            </a:r>
            <a:r>
              <a:rPr lang="en-US" sz="1400" dirty="0">
                <a:solidFill>
                  <a:schemeClr val="bg1"/>
                </a:solidFill>
              </a:rPr>
              <a:t>(by default)</a:t>
            </a:r>
          </a:p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lvl="1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321000-91A2-4101-98E7-B3B48ED8094E}"/>
              </a:ext>
            </a:extLst>
          </p:cNvPr>
          <p:cNvSpPr/>
          <p:nvPr/>
        </p:nvSpPr>
        <p:spPr>
          <a:xfrm>
            <a:off x="6111240" y="118959"/>
            <a:ext cx="1371600" cy="1481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Create folder for  Test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E5650A-9BD2-4A22-9465-7F39072EA2AD}"/>
              </a:ext>
            </a:extLst>
          </p:cNvPr>
          <p:cNvSpPr/>
          <p:nvPr/>
        </p:nvSpPr>
        <p:spPr>
          <a:xfrm>
            <a:off x="7787640" y="90488"/>
            <a:ext cx="1371600" cy="1509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Create folder for  Report/Screenshot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DE17785-0422-4F18-BED6-DDD8DB3F4A79}"/>
              </a:ext>
            </a:extLst>
          </p:cNvPr>
          <p:cNvSpPr/>
          <p:nvPr/>
        </p:nvSpPr>
        <p:spPr>
          <a:xfrm>
            <a:off x="8335010" y="1695452"/>
            <a:ext cx="325120" cy="672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DF8859-D07D-46F3-A3FF-892194D1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488" y="3368358"/>
            <a:ext cx="3990975" cy="343852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BABA23-8418-4811-B774-4A6024CFD44B}"/>
              </a:ext>
            </a:extLst>
          </p:cNvPr>
          <p:cNvCxnSpPr>
            <a:cxnSpLocks/>
          </p:cNvCxnSpPr>
          <p:nvPr/>
        </p:nvCxnSpPr>
        <p:spPr>
          <a:xfrm flipH="1">
            <a:off x="5749290" y="2288858"/>
            <a:ext cx="2502535" cy="987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20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CA50-85CC-44B4-8423-CBA07C886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480" y="2519045"/>
            <a:ext cx="10515600" cy="1325563"/>
          </a:xfrm>
        </p:spPr>
        <p:txBody>
          <a:bodyPr/>
          <a:lstStyle/>
          <a:p>
            <a:r>
              <a:rPr lang="en-US" b="1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EF7A4-FDE2-46FB-8F01-126E5B0E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5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467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Framework from Scratch (Quick Look)- Protractor  Prepared by: Shrish Tripathi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Andhey</dc:creator>
  <cp:lastModifiedBy>Sanjay Andhey</cp:lastModifiedBy>
  <cp:revision>15</cp:revision>
  <dcterms:created xsi:type="dcterms:W3CDTF">2018-11-16T16:10:59Z</dcterms:created>
  <dcterms:modified xsi:type="dcterms:W3CDTF">2018-11-16T17:01:21Z</dcterms:modified>
</cp:coreProperties>
</file>