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sti005/AI_Kheti_Sath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AI KHETI SATHI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SHRISTI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SHRISTI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UNIVERSITY OF ENGINEERING &amp; MANAGEMENT, KOLKATA –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2A1AA-7464-5D47-D9AF-70B30D90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540" t="3812" r="967"/>
          <a:stretch>
            <a:fillRect/>
          </a:stretch>
        </p:blipFill>
        <p:spPr>
          <a:xfrm>
            <a:off x="481354" y="1336528"/>
            <a:ext cx="4501194" cy="4588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817F-3674-8539-A09F-BE1B72B5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735" t="6262" r="1734"/>
          <a:stretch>
            <a:fillRect/>
          </a:stretch>
        </p:blipFill>
        <p:spPr>
          <a:xfrm>
            <a:off x="6307494" y="1232451"/>
            <a:ext cx="5673012" cy="47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CF62CA-619E-AE65-E3BA-C0E4C978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75" y="2531076"/>
            <a:ext cx="6762750" cy="350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00DBB6-66E4-D1ED-87AE-34B3F579A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868973"/>
            <a:ext cx="1061267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The AI agent delivers real-time, location-specific advice on crops, pests, fertilizers, and mandi prices.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It uses RAG-based retrieval to provide accurate, data-driven guidance from trusted 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Designed for multilingual and simple interaction, making it accessible to small and marginal farmers.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Helps improve yield, reduce risks, and boost farmer income, promoting smart and sustainable agriculture.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Link: </a:t>
            </a:r>
            <a:r>
              <a:rPr lang="en-IN" dirty="0">
                <a:hlinkClick r:id="rId2"/>
              </a:rPr>
              <a:t>https://github.com/shristi005/AI_Kheti_Sathi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Voice support in local languages</a:t>
            </a:r>
          </a:p>
          <a:p>
            <a:pPr marL="305435" indent="-305435"/>
            <a:r>
              <a:rPr lang="en-IN" sz="2800" dirty="0"/>
              <a:t>Offline or low-data mode</a:t>
            </a:r>
          </a:p>
          <a:p>
            <a:pPr marL="305435" indent="-305435"/>
            <a:r>
              <a:rPr lang="en-IN" sz="2800" dirty="0"/>
              <a:t>Live weather API integration</a:t>
            </a:r>
          </a:p>
          <a:p>
            <a:pPr marL="305435" indent="-305435"/>
            <a:r>
              <a:rPr lang="en-US" sz="2800" dirty="0"/>
              <a:t>Use of satellite/IoT data</a:t>
            </a:r>
          </a:p>
          <a:p>
            <a:pPr marL="305435" indent="-305435"/>
            <a:r>
              <a:rPr lang="en-IN" sz="2800" dirty="0"/>
              <a:t>Crop disease detection via AI</a:t>
            </a:r>
          </a:p>
          <a:p>
            <a:pPr marL="305435" indent="-305435"/>
            <a:r>
              <a:rPr lang="en-IN" sz="2800" dirty="0"/>
              <a:t>Auto-generated farm reports</a:t>
            </a:r>
          </a:p>
          <a:p>
            <a:pPr marL="305435" indent="-305435"/>
            <a:r>
              <a:rPr lang="en-IN" sz="2800" dirty="0"/>
              <a:t>Link to </a:t>
            </a:r>
            <a:r>
              <a:rPr lang="en-IN" sz="2800" dirty="0" err="1"/>
              <a:t>agri</a:t>
            </a:r>
            <a:r>
              <a:rPr lang="en-IN" sz="2800" dirty="0"/>
              <a:t>-experts/helplines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CREDLY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9C5CF-DC94-3543-7FB7-34F98FF4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31353"/>
            <a:ext cx="10598085" cy="39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93" y="849136"/>
            <a:ext cx="230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RAG LAB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42B39-3BDB-9E8B-F46A-C8B51D01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1218468"/>
            <a:ext cx="11037614" cy="47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/>
              <a:t>Small and marginal farmers lack access to timely, accurate, and location-specific agricultural information — such as weather, crop choices, pest control, and market prices — in a language they understand. This knowledge gap leads to poor farming decisions, crop losses, and reduced income.</a:t>
            </a:r>
          </a:p>
          <a:p>
            <a:endParaRPr lang="en-US" sz="2800" dirty="0"/>
          </a:p>
          <a:p>
            <a:r>
              <a:rPr lang="en-US" sz="2800" b="1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US" sz="2800" dirty="0"/>
              <a:t>An AI-powered Smart Farming Agent that uses Natural Language Processing (NLP) and Retrieval-Augmented Generation (RAG) to deliver real-time, location-specific agricultural advice to small and marginal farmers.</a:t>
            </a:r>
          </a:p>
          <a:p>
            <a:r>
              <a:rPr lang="en-US" sz="2800" dirty="0"/>
              <a:t>The agent retrieves trusted information from government sources, weather services, and </a:t>
            </a:r>
            <a:r>
              <a:rPr lang="en-US" sz="2800" dirty="0" err="1"/>
              <a:t>agritech</a:t>
            </a:r>
            <a:r>
              <a:rPr lang="en-US" sz="2800" dirty="0"/>
              <a:t> platforms to provide guidance on:</a:t>
            </a:r>
          </a:p>
          <a:p>
            <a:r>
              <a:rPr lang="en-US" sz="2800" dirty="0"/>
              <a:t>Suitable crops based on soil, season, and weather</a:t>
            </a:r>
          </a:p>
          <a:p>
            <a:r>
              <a:rPr lang="en-US" sz="2800" dirty="0"/>
              <a:t>Pest and disease management (organic and chemical)</a:t>
            </a:r>
          </a:p>
          <a:p>
            <a:r>
              <a:rPr lang="en-US" sz="2800" dirty="0"/>
              <a:t>Fertilizer and irrigation recommendations</a:t>
            </a:r>
          </a:p>
          <a:p>
            <a:r>
              <a:rPr lang="en-US" sz="2800" dirty="0"/>
              <a:t>Current mandi (market) prices</a:t>
            </a:r>
          </a:p>
          <a:p>
            <a:r>
              <a:rPr lang="en-US" sz="2800" dirty="0"/>
              <a:t>Weather forecasts</a:t>
            </a:r>
          </a:p>
          <a:p>
            <a:r>
              <a:rPr lang="en-US" sz="2800" dirty="0"/>
              <a:t>Farmers can interact in their local languages, ask natural questions, and receive simple, actionable advice, helping them make informed decisions that reduce risk and increase yield and income.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r>
              <a:rPr lang="en-IN" sz="3200" dirty="0"/>
              <a:t>– </a:t>
            </a:r>
            <a:r>
              <a:rPr lang="en-IN" sz="3200" i="1" dirty="0"/>
              <a:t>AI Agent for Smart Farming Advice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This agent empowers grassroots farmers with AI, providing real-time, localized, and multilingual farming advice that was previously inaccessible or difficult to understand.</a:t>
            </a:r>
            <a:br>
              <a:rPr lang="en-US" sz="2800" dirty="0"/>
            </a:br>
            <a:r>
              <a:rPr lang="en-US" sz="2800" dirty="0"/>
              <a:t>It bridges the digital divide and helps farmers make better, data-backed decisions that directly impact productivity, income, and sustainability.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IN" sz="2800" dirty="0"/>
              <a:t>Multilingual support (Hindi, Marathi, etc.)</a:t>
            </a:r>
          </a:p>
          <a:p>
            <a:pPr marL="0" indent="0">
              <a:buNone/>
            </a:pPr>
            <a:r>
              <a:rPr lang="en-US" sz="2800" dirty="0"/>
              <a:t>Location-based mandi prices, crop advice, and weather</a:t>
            </a:r>
          </a:p>
          <a:p>
            <a:pPr marL="0" indent="0">
              <a:buNone/>
            </a:pPr>
            <a:r>
              <a:rPr lang="en-US" sz="2800" dirty="0"/>
              <a:t>Pest &amp; fertilizer recommendations using local data</a:t>
            </a:r>
          </a:p>
          <a:p>
            <a:pPr marL="0" indent="0">
              <a:buNone/>
            </a:pPr>
            <a:r>
              <a:rPr lang="en-US" sz="2800" dirty="0"/>
              <a:t>RAG-powered retrieval from a custom knowledge base</a:t>
            </a:r>
          </a:p>
          <a:p>
            <a:pPr marL="0" indent="0">
              <a:buNone/>
            </a:pPr>
            <a:r>
              <a:rPr lang="en-US" sz="2800" dirty="0"/>
              <a:t>Natural language Q&amp;A with simple, farmer-friendly responses</a:t>
            </a: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Small and marginal farmers</a:t>
            </a:r>
          </a:p>
          <a:p>
            <a:pPr marL="305435" indent="-305435"/>
            <a:r>
              <a:rPr lang="en-US" sz="2800" dirty="0"/>
              <a:t>Krishi Vigyan </a:t>
            </a:r>
            <a:r>
              <a:rPr lang="en-US" sz="2800" dirty="0" err="1"/>
              <a:t>Kendras</a:t>
            </a:r>
            <a:r>
              <a:rPr lang="en-US" sz="2800" dirty="0"/>
              <a:t> (KVKs) and local </a:t>
            </a:r>
            <a:r>
              <a:rPr lang="en-US" sz="2800" dirty="0" err="1"/>
              <a:t>agri</a:t>
            </a:r>
            <a:r>
              <a:rPr lang="en-US" sz="2800" dirty="0"/>
              <a:t> extension workers</a:t>
            </a:r>
          </a:p>
          <a:p>
            <a:pPr marL="305435" indent="-305435"/>
            <a:r>
              <a:rPr lang="en-US" sz="2800" dirty="0"/>
              <a:t>Agri-input dealers who assist farmers</a:t>
            </a:r>
          </a:p>
          <a:p>
            <a:pPr marL="305435" indent="-305435"/>
            <a:r>
              <a:rPr lang="en-US" sz="2800" dirty="0"/>
              <a:t>Agri-tech students or educators working on rural outreach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3A8392-8B22-63E6-084F-A40C92ED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1" y="618067"/>
            <a:ext cx="5908345" cy="5621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F0053F-54CE-5F68-59EA-327685AE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36" y="1464907"/>
            <a:ext cx="4546291" cy="4546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FCD02-FD1A-AAB7-82E4-B8730A7C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888" t="8080"/>
          <a:stretch>
            <a:fillRect/>
          </a:stretch>
        </p:blipFill>
        <p:spPr>
          <a:xfrm>
            <a:off x="6566469" y="1464906"/>
            <a:ext cx="4546291" cy="454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1508</TotalTime>
  <Words>547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AI KHETI SATHI agent</vt:lpstr>
      <vt:lpstr>OUTLINE</vt:lpstr>
      <vt:lpstr>Problem Statement</vt:lpstr>
      <vt:lpstr>Technology  used</vt:lpstr>
      <vt:lpstr>IBM cloud services used</vt:lpstr>
      <vt:lpstr>Wow factors– AI Agent for Smart Farming Advice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Shristi Sharma</cp:lastModifiedBy>
  <cp:revision>147</cp:revision>
  <dcterms:created xsi:type="dcterms:W3CDTF">2021-05-26T16:50:10Z</dcterms:created>
  <dcterms:modified xsi:type="dcterms:W3CDTF">2025-08-08T19:07:17Z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