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Raleway"/>
      <p:regular r:id="rId13"/>
      <p:bold r:id="rId14"/>
      <p:italic r:id="rId15"/>
      <p:boldItalic r:id="rId16"/>
    </p:embeddedFont>
    <p:embeddedFont>
      <p:font typeface="Lato"/>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Raleway-regular.fntdata"/><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aleway-italic.fntdata"/><Relationship Id="rId14" Type="http://schemas.openxmlformats.org/officeDocument/2006/relationships/font" Target="fonts/Raleway-bold.fntdata"/><Relationship Id="rId17" Type="http://schemas.openxmlformats.org/officeDocument/2006/relationships/font" Target="fonts/Lato-regular.fntdata"/><Relationship Id="rId16" Type="http://schemas.openxmlformats.org/officeDocument/2006/relationships/font" Target="fonts/Raleway-boldItalic.fntdata"/><Relationship Id="rId5" Type="http://schemas.openxmlformats.org/officeDocument/2006/relationships/notesMaster" Target="notesMasters/notesMaster1.xml"/><Relationship Id="rId19" Type="http://schemas.openxmlformats.org/officeDocument/2006/relationships/font" Target="fonts/Lato-italic.fntdata"/><Relationship Id="rId6" Type="http://schemas.openxmlformats.org/officeDocument/2006/relationships/slide" Target="slides/slide1.xml"/><Relationship Id="rId18" Type="http://schemas.openxmlformats.org/officeDocument/2006/relationships/font" Target="fonts/Lato-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c6fa3c898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c6fa3c89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c6fa3c898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c6fa3c89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c6fa3c898_0_1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c6fa3c898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c6fa3c898_0_1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c6fa3c898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c6fa3c898_0_2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c6fa3c898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9926fdbb92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9926fdbb92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9926fdbb92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9926fdbb92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cap="flat" cmpd="sng" w="38100">
            <a:solidFill>
              <a:schemeClr val="lt1"/>
            </a:solidFill>
            <a:prstDash val="solid"/>
            <a:round/>
            <a:headEnd len="sm" w="sm" type="none"/>
            <a:tailEnd len="sm" w="sm" type="none"/>
          </a:ln>
        </p:spPr>
      </p:cxnSp>
      <p:cxnSp>
        <p:nvCxnSpPr>
          <p:cNvPr id="11" name="Google Shape;11;p2"/>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12" name="Google Shape;12;p2"/>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13" name="Google Shape;13;p2"/>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4" name="Google Shape;14;p2"/>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5" name="Google Shape;15;p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0"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62" name="Google Shape;62;p11"/>
          <p:cNvCxnSpPr/>
          <p:nvPr/>
        </p:nvCxnSpPr>
        <p:spPr>
          <a:xfrm>
            <a:off x="425200" y="415650"/>
            <a:ext cx="8296800" cy="0"/>
          </a:xfrm>
          <a:prstGeom prst="straightConnector1">
            <a:avLst/>
          </a:prstGeom>
          <a:noFill/>
          <a:ln cap="flat" cmpd="sng" w="38100">
            <a:solidFill>
              <a:schemeClr val="dk2"/>
            </a:solidFill>
            <a:prstDash val="solid"/>
            <a:round/>
            <a:headEnd len="sm" w="sm" type="none"/>
            <a:tailEnd len="sm" w="sm" type="none"/>
          </a:ln>
        </p:spPr>
      </p:cxnSp>
      <p:sp>
        <p:nvSpPr>
          <p:cNvPr id="63" name="Google Shape;63;p11"/>
          <p:cNvSpPr txBox="1"/>
          <p:nvPr>
            <p:ph hasCustomPrompt="1" type="title"/>
          </p:nvPr>
        </p:nvSpPr>
        <p:spPr>
          <a:xfrm>
            <a:off x="853950" y="1304850"/>
            <a:ext cx="7436100" cy="15384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p:nvPr>
            <p:ph idx="1" type="body"/>
          </p:nvPr>
        </p:nvSpPr>
        <p:spPr>
          <a:xfrm>
            <a:off x="853950" y="2919450"/>
            <a:ext cx="74361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65" name="Google Shape;65;p11"/>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6" name="Shape 66"/>
        <p:cNvGrpSpPr/>
        <p:nvPr/>
      </p:nvGrpSpPr>
      <p:grpSpPr>
        <a:xfrm>
          <a:off x="0" y="0"/>
          <a:ext cx="0" cy="0"/>
          <a:chOff x="0" y="0"/>
          <a:chExt cx="0" cy="0"/>
        </a:xfrm>
      </p:grpSpPr>
      <p:sp>
        <p:nvSpPr>
          <p:cNvPr id="67" name="Google Shape;67;p1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6"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cap="flat" cmpd="sng" w="38100">
            <a:solidFill>
              <a:schemeClr val="lt1"/>
            </a:solidFill>
            <a:prstDash val="solid"/>
            <a:round/>
            <a:headEnd len="sm" w="sm" type="none"/>
            <a:tailEnd len="sm" w="sm" type="none"/>
          </a:ln>
        </p:spPr>
      </p:cxnSp>
      <p:cxnSp>
        <p:nvCxnSpPr>
          <p:cNvPr id="18" name="Google Shape;18;p3"/>
          <p:cNvCxnSpPr/>
          <p:nvPr/>
        </p:nvCxnSpPr>
        <p:spPr>
          <a:xfrm>
            <a:off x="425200" y="4740000"/>
            <a:ext cx="8296800" cy="0"/>
          </a:xfrm>
          <a:prstGeom prst="straightConnector1">
            <a:avLst/>
          </a:prstGeom>
          <a:noFill/>
          <a:ln cap="flat" cmpd="sng" w="19050">
            <a:solidFill>
              <a:schemeClr val="lt1"/>
            </a:solidFill>
            <a:prstDash val="solid"/>
            <a:round/>
            <a:headEnd len="sm" w="sm" type="none"/>
            <a:tailEnd len="sm" w="sm" type="none"/>
          </a:ln>
        </p:spPr>
      </p:cxnSp>
      <p:sp>
        <p:nvSpPr>
          <p:cNvPr id="19" name="Google Shape;19;p3"/>
          <p:cNvSpPr txBox="1"/>
          <p:nvPr>
            <p:ph type="title"/>
          </p:nvPr>
        </p:nvSpPr>
        <p:spPr>
          <a:xfrm>
            <a:off x="406425" y="1806825"/>
            <a:ext cx="8296800" cy="15420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4800"/>
              <a:buNone/>
              <a:defRPr sz="4800">
                <a:solidFill>
                  <a:schemeClr val="lt1"/>
                </a:solidFill>
              </a:defRPr>
            </a:lvl1pPr>
            <a:lvl2pPr lvl="1" algn="ctr">
              <a:spcBef>
                <a:spcPts val="0"/>
              </a:spcBef>
              <a:spcAft>
                <a:spcPts val="0"/>
              </a:spcAft>
              <a:buClr>
                <a:schemeClr val="lt1"/>
              </a:buClr>
              <a:buSzPts val="4800"/>
              <a:buNone/>
              <a:defRPr sz="4800">
                <a:solidFill>
                  <a:schemeClr val="lt1"/>
                </a:solidFill>
              </a:defRPr>
            </a:lvl2pPr>
            <a:lvl3pPr lvl="2" algn="ctr">
              <a:spcBef>
                <a:spcPts val="0"/>
              </a:spcBef>
              <a:spcAft>
                <a:spcPts val="0"/>
              </a:spcAft>
              <a:buClr>
                <a:schemeClr val="lt1"/>
              </a:buClr>
              <a:buSzPts val="4800"/>
              <a:buNone/>
              <a:defRPr sz="4800">
                <a:solidFill>
                  <a:schemeClr val="lt1"/>
                </a:solidFill>
              </a:defRPr>
            </a:lvl3pPr>
            <a:lvl4pPr lvl="3" algn="ctr">
              <a:spcBef>
                <a:spcPts val="0"/>
              </a:spcBef>
              <a:spcAft>
                <a:spcPts val="0"/>
              </a:spcAft>
              <a:buClr>
                <a:schemeClr val="lt1"/>
              </a:buClr>
              <a:buSzPts val="4800"/>
              <a:buNone/>
              <a:defRPr sz="4800">
                <a:solidFill>
                  <a:schemeClr val="lt1"/>
                </a:solidFill>
              </a:defRPr>
            </a:lvl4pPr>
            <a:lvl5pPr lvl="4" algn="ctr">
              <a:spcBef>
                <a:spcPts val="0"/>
              </a:spcBef>
              <a:spcAft>
                <a:spcPts val="0"/>
              </a:spcAft>
              <a:buClr>
                <a:schemeClr val="lt1"/>
              </a:buClr>
              <a:buSzPts val="4800"/>
              <a:buNone/>
              <a:defRPr sz="4800">
                <a:solidFill>
                  <a:schemeClr val="lt1"/>
                </a:solidFill>
              </a:defRPr>
            </a:lvl5pPr>
            <a:lvl6pPr lvl="5" algn="ctr">
              <a:spcBef>
                <a:spcPts val="0"/>
              </a:spcBef>
              <a:spcAft>
                <a:spcPts val="0"/>
              </a:spcAft>
              <a:buClr>
                <a:schemeClr val="lt1"/>
              </a:buClr>
              <a:buSzPts val="4800"/>
              <a:buNone/>
              <a:defRPr sz="4800">
                <a:solidFill>
                  <a:schemeClr val="lt1"/>
                </a:solidFill>
              </a:defRPr>
            </a:lvl6pPr>
            <a:lvl7pPr lvl="6" algn="ctr">
              <a:spcBef>
                <a:spcPts val="0"/>
              </a:spcBef>
              <a:spcAft>
                <a:spcPts val="0"/>
              </a:spcAft>
              <a:buClr>
                <a:schemeClr val="lt1"/>
              </a:buClr>
              <a:buSzPts val="4800"/>
              <a:buNone/>
              <a:defRPr sz="4800">
                <a:solidFill>
                  <a:schemeClr val="lt1"/>
                </a:solidFill>
              </a:defRPr>
            </a:lvl7pPr>
            <a:lvl8pPr lvl="7" algn="ctr">
              <a:spcBef>
                <a:spcPts val="0"/>
              </a:spcBef>
              <a:spcAft>
                <a:spcPts val="0"/>
              </a:spcAft>
              <a:buClr>
                <a:schemeClr val="lt1"/>
              </a:buClr>
              <a:buSzPts val="4800"/>
              <a:buNone/>
              <a:defRPr sz="4800">
                <a:solidFill>
                  <a:schemeClr val="lt1"/>
                </a:solidFill>
              </a:defRPr>
            </a:lvl8pPr>
            <a:lvl9pPr lvl="8" algn="ctr">
              <a:spcBef>
                <a:spcPts val="0"/>
              </a:spcBef>
              <a:spcAft>
                <a:spcPts val="0"/>
              </a:spcAft>
              <a:buClr>
                <a:schemeClr val="lt1"/>
              </a:buClr>
              <a:buSzPts val="4800"/>
              <a:buNone/>
              <a:defRPr sz="4800">
                <a:solidFill>
                  <a:schemeClr val="lt1"/>
                </a:solidFill>
              </a:defRPr>
            </a:lvl9pPr>
          </a:lstStyle>
          <a:p/>
        </p:txBody>
      </p:sp>
      <p:sp>
        <p:nvSpPr>
          <p:cNvPr id="20" name="Google Shape;20;p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23" name="Google Shape;23;p4"/>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24" name="Google Shape;24;p4"/>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25" name="Google Shape;25;p4"/>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4"/>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7" name="Google Shape;27;p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8"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30" name="Google Shape;30;p5"/>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31" name="Google Shape;31;p5"/>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32" name="Google Shape;32;p5"/>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5"/>
          <p:cNvSpPr txBox="1"/>
          <p:nvPr>
            <p:ph idx="1" type="body"/>
          </p:nvPr>
        </p:nvSpPr>
        <p:spPr>
          <a:xfrm>
            <a:off x="2400303" y="1602675"/>
            <a:ext cx="3071400" cy="3002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5"/>
          <p:cNvSpPr txBox="1"/>
          <p:nvPr>
            <p:ph idx="2" type="body"/>
          </p:nvPr>
        </p:nvSpPr>
        <p:spPr>
          <a:xfrm>
            <a:off x="5650572" y="1602675"/>
            <a:ext cx="3071400" cy="3002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6" name="Shape 36"/>
        <p:cNvGrpSpPr/>
        <p:nvPr/>
      </p:nvGrpSpPr>
      <p:grpSpPr>
        <a:xfrm>
          <a:off x="0" y="0"/>
          <a:ext cx="0" cy="0"/>
          <a:chOff x="0" y="0"/>
          <a:chExt cx="0" cy="0"/>
        </a:xfrm>
      </p:grpSpPr>
      <p:sp>
        <p:nvSpPr>
          <p:cNvPr id="37" name="Google Shape;37;p6"/>
          <p:cNvSpPr txBox="1"/>
          <p:nvPr>
            <p:ph type="title"/>
          </p:nvPr>
        </p:nvSpPr>
        <p:spPr>
          <a:xfrm>
            <a:off x="303300" y="411575"/>
            <a:ext cx="8520600" cy="639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8" name="Google Shape;38;p6"/>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9"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7"/>
          <p:cNvSpPr txBox="1"/>
          <p:nvPr>
            <p:ph type="title"/>
          </p:nvPr>
        </p:nvSpPr>
        <p:spPr>
          <a:xfrm>
            <a:off x="319500" y="936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2" name="Google Shape;42;p7"/>
          <p:cNvSpPr txBox="1"/>
          <p:nvPr>
            <p:ph idx="1" type="body"/>
          </p:nvPr>
        </p:nvSpPr>
        <p:spPr>
          <a:xfrm>
            <a:off x="319500" y="1846804"/>
            <a:ext cx="2808000" cy="2806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3" name="Google Shape;43;p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44"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46" name="Google Shape;46;p8"/>
          <p:cNvSpPr txBox="1"/>
          <p:nvPr>
            <p:ph type="title"/>
          </p:nvPr>
        </p:nvSpPr>
        <p:spPr>
          <a:xfrm>
            <a:off x="283103" y="712141"/>
            <a:ext cx="6244200" cy="38355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47" name="Google Shape;47;p8"/>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8"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0" name="Google Shape;5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51" name="Google Shape;51;p9"/>
          <p:cNvSpPr txBox="1"/>
          <p:nvPr>
            <p:ph type="title"/>
          </p:nvPr>
        </p:nvSpPr>
        <p:spPr>
          <a:xfrm>
            <a:off x="265500" y="1397350"/>
            <a:ext cx="4045200" cy="13182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1"/>
              </a:buClr>
              <a:buSzPts val="3600"/>
              <a:buNone/>
              <a:defRPr sz="3600">
                <a:solidFill>
                  <a:schemeClr val="dk1"/>
                </a:solidFill>
              </a:defRPr>
            </a:lvl1pPr>
            <a:lvl2pPr lvl="1" algn="ctr">
              <a:spcBef>
                <a:spcPts val="0"/>
              </a:spcBef>
              <a:spcAft>
                <a:spcPts val="0"/>
              </a:spcAft>
              <a:buClr>
                <a:schemeClr val="dk1"/>
              </a:buClr>
              <a:buSzPts val="3600"/>
              <a:buNone/>
              <a:defRPr sz="3600">
                <a:solidFill>
                  <a:schemeClr val="dk1"/>
                </a:solidFill>
              </a:defRPr>
            </a:lvl2pPr>
            <a:lvl3pPr lvl="2" algn="ctr">
              <a:spcBef>
                <a:spcPts val="0"/>
              </a:spcBef>
              <a:spcAft>
                <a:spcPts val="0"/>
              </a:spcAft>
              <a:buClr>
                <a:schemeClr val="dk1"/>
              </a:buClr>
              <a:buSzPts val="3600"/>
              <a:buNone/>
              <a:defRPr sz="3600">
                <a:solidFill>
                  <a:schemeClr val="dk1"/>
                </a:solidFill>
              </a:defRPr>
            </a:lvl3pPr>
            <a:lvl4pPr lvl="3" algn="ctr">
              <a:spcBef>
                <a:spcPts val="0"/>
              </a:spcBef>
              <a:spcAft>
                <a:spcPts val="0"/>
              </a:spcAft>
              <a:buClr>
                <a:schemeClr val="dk1"/>
              </a:buClr>
              <a:buSzPts val="3600"/>
              <a:buNone/>
              <a:defRPr sz="3600">
                <a:solidFill>
                  <a:schemeClr val="dk1"/>
                </a:solidFill>
              </a:defRPr>
            </a:lvl4pPr>
            <a:lvl5pPr lvl="4" algn="ctr">
              <a:spcBef>
                <a:spcPts val="0"/>
              </a:spcBef>
              <a:spcAft>
                <a:spcPts val="0"/>
              </a:spcAft>
              <a:buClr>
                <a:schemeClr val="dk1"/>
              </a:buClr>
              <a:buSzPts val="3600"/>
              <a:buNone/>
              <a:defRPr sz="3600">
                <a:solidFill>
                  <a:schemeClr val="dk1"/>
                </a:solidFill>
              </a:defRPr>
            </a:lvl5pPr>
            <a:lvl6pPr lvl="5" algn="ctr">
              <a:spcBef>
                <a:spcPts val="0"/>
              </a:spcBef>
              <a:spcAft>
                <a:spcPts val="0"/>
              </a:spcAft>
              <a:buClr>
                <a:schemeClr val="dk1"/>
              </a:buClr>
              <a:buSzPts val="3600"/>
              <a:buNone/>
              <a:defRPr sz="3600">
                <a:solidFill>
                  <a:schemeClr val="dk1"/>
                </a:solidFill>
              </a:defRPr>
            </a:lvl6pPr>
            <a:lvl7pPr lvl="6" algn="ctr">
              <a:spcBef>
                <a:spcPts val="0"/>
              </a:spcBef>
              <a:spcAft>
                <a:spcPts val="0"/>
              </a:spcAft>
              <a:buClr>
                <a:schemeClr val="dk1"/>
              </a:buClr>
              <a:buSzPts val="3600"/>
              <a:buNone/>
              <a:defRPr sz="3600">
                <a:solidFill>
                  <a:schemeClr val="dk1"/>
                </a:solidFill>
              </a:defRPr>
            </a:lvl7pPr>
            <a:lvl8pPr lvl="7" algn="ctr">
              <a:spcBef>
                <a:spcPts val="0"/>
              </a:spcBef>
              <a:spcAft>
                <a:spcPts val="0"/>
              </a:spcAft>
              <a:buClr>
                <a:schemeClr val="dk1"/>
              </a:buClr>
              <a:buSzPts val="3600"/>
              <a:buNone/>
              <a:defRPr sz="3600">
                <a:solidFill>
                  <a:schemeClr val="dk1"/>
                </a:solidFill>
              </a:defRPr>
            </a:lvl8pPr>
            <a:lvl9pPr lvl="8" algn="ctr">
              <a:spcBef>
                <a:spcPts val="0"/>
              </a:spcBef>
              <a:spcAft>
                <a:spcPts val="0"/>
              </a:spcAft>
              <a:buClr>
                <a:schemeClr val="dk1"/>
              </a:buClr>
              <a:buSzPts val="3600"/>
              <a:buNone/>
              <a:defRPr sz="3600">
                <a:solidFill>
                  <a:schemeClr val="dk1"/>
                </a:solidFill>
              </a:defRPr>
            </a:lvl9pPr>
          </a:lstStyle>
          <a:p/>
        </p:txBody>
      </p:sp>
      <p:sp>
        <p:nvSpPr>
          <p:cNvPr id="52" name="Google Shape;52;p9"/>
          <p:cNvSpPr txBox="1"/>
          <p:nvPr>
            <p:ph idx="1" type="subTitle"/>
          </p:nvPr>
        </p:nvSpPr>
        <p:spPr>
          <a:xfrm>
            <a:off x="265500" y="273537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3" name="Google Shape;5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4" name="Google Shape;54;p9"/>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5"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57" name="Google Shape;57;p10"/>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58" name="Google Shape;58;p10"/>
          <p:cNvSpPr txBox="1"/>
          <p:nvPr>
            <p:ph idx="1" type="body"/>
          </p:nvPr>
        </p:nvSpPr>
        <p:spPr>
          <a:xfrm>
            <a:off x="328017" y="4226025"/>
            <a:ext cx="8388600" cy="3936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59" name="Google Shape;59;p10"/>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wiss-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2410112" y="1595776"/>
            <a:ext cx="6321600" cy="3002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3"/>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Presentation on </a:t>
            </a:r>
            <a:endParaRPr/>
          </a:p>
          <a:p>
            <a:pPr indent="0" lvl="0" marL="0" rtl="0" algn="l">
              <a:spcBef>
                <a:spcPts val="0"/>
              </a:spcBef>
              <a:spcAft>
                <a:spcPts val="0"/>
              </a:spcAft>
              <a:buNone/>
            </a:pPr>
            <a:r>
              <a:rPr lang="en"/>
              <a:t>JavaServer Faces</a:t>
            </a:r>
            <a:endParaRPr/>
          </a:p>
        </p:txBody>
      </p:sp>
      <p:sp>
        <p:nvSpPr>
          <p:cNvPr id="73" name="Google Shape;73;p13"/>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Presented by : Shristi Dongol </a:t>
            </a:r>
            <a:endParaRPr/>
          </a:p>
        </p:txBody>
      </p:sp>
      <p:pic>
        <p:nvPicPr>
          <p:cNvPr id="74" name="Google Shape;74;p13"/>
          <p:cNvPicPr preferRelativeResize="0"/>
          <p:nvPr/>
        </p:nvPicPr>
        <p:blipFill>
          <a:blip r:embed="rId3">
            <a:alphaModFix/>
          </a:blip>
          <a:stretch>
            <a:fillRect/>
          </a:stretch>
        </p:blipFill>
        <p:spPr>
          <a:xfrm>
            <a:off x="304800" y="413125"/>
            <a:ext cx="2066925" cy="43379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4"/>
          <p:cNvSpPr txBox="1"/>
          <p:nvPr>
            <p:ph type="title"/>
          </p:nvPr>
        </p:nvSpPr>
        <p:spPr>
          <a:xfrm>
            <a:off x="265500" y="1912650"/>
            <a:ext cx="4045200" cy="1318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Overview</a:t>
            </a:r>
            <a:endParaRPr/>
          </a:p>
        </p:txBody>
      </p:sp>
      <p:sp>
        <p:nvSpPr>
          <p:cNvPr id="80" name="Google Shape;80;p14"/>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342900" lvl="0" marL="457200" rtl="0" algn="l">
              <a:spcBef>
                <a:spcPts val="0"/>
              </a:spcBef>
              <a:spcAft>
                <a:spcPts val="0"/>
              </a:spcAft>
              <a:buSzPts val="1800"/>
              <a:buAutoNum type="arabicPeriod"/>
            </a:pPr>
            <a:r>
              <a:rPr b="1" lang="en"/>
              <a:t>Introduction to JSF</a:t>
            </a:r>
            <a:endParaRPr b="1"/>
          </a:p>
          <a:p>
            <a:pPr indent="-342900" lvl="0" marL="457200" rtl="0" algn="l">
              <a:spcBef>
                <a:spcPts val="0"/>
              </a:spcBef>
              <a:spcAft>
                <a:spcPts val="0"/>
              </a:spcAft>
              <a:buSzPts val="1800"/>
              <a:buAutoNum type="arabicPeriod"/>
            </a:pPr>
            <a:r>
              <a:rPr b="1" lang="en"/>
              <a:t>Benefits of JSF</a:t>
            </a:r>
            <a:endParaRPr b="1"/>
          </a:p>
          <a:p>
            <a:pPr indent="-342900" lvl="0" marL="457200" rtl="0" algn="l">
              <a:spcBef>
                <a:spcPts val="0"/>
              </a:spcBef>
              <a:spcAft>
                <a:spcPts val="0"/>
              </a:spcAft>
              <a:buSzPts val="1800"/>
              <a:buAutoNum type="arabicPeriod"/>
            </a:pPr>
            <a:r>
              <a:rPr b="1" lang="en"/>
              <a:t>What scope to use when?</a:t>
            </a:r>
            <a:endParaRPr b="1"/>
          </a:p>
          <a:p>
            <a:pPr indent="0" lvl="0" marL="914400" rtl="0" algn="l">
              <a:spcBef>
                <a:spcPts val="1600"/>
              </a:spcBef>
              <a:spcAft>
                <a:spcPts val="1600"/>
              </a:spcAft>
              <a:buNone/>
            </a:pPr>
            <a:r>
              <a:t/>
            </a:r>
            <a:endParaRPr b="1"/>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5"/>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 to JSF</a:t>
            </a:r>
            <a:endParaRPr/>
          </a:p>
        </p:txBody>
      </p:sp>
      <p:sp>
        <p:nvSpPr>
          <p:cNvPr id="86" name="Google Shape;86;p15"/>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Java Server Faces (JSF) is a server side  new standard Java framework to develop  web applications.</a:t>
            </a:r>
            <a:endParaRPr sz="1600">
              <a:highlight>
                <a:srgbClr val="FBF9F8"/>
              </a:highlight>
            </a:endParaRPr>
          </a:p>
          <a:p>
            <a:pPr indent="-330200" lvl="0" marL="457200" rtl="0" algn="l">
              <a:spcBef>
                <a:spcPts val="0"/>
              </a:spcBef>
              <a:spcAft>
                <a:spcPts val="0"/>
              </a:spcAft>
              <a:buSzPts val="1600"/>
              <a:buChar char="➢"/>
            </a:pPr>
            <a:r>
              <a:rPr lang="en" sz="1600"/>
              <a:t> </a:t>
            </a:r>
            <a:r>
              <a:rPr lang="en" sz="1600">
                <a:highlight>
                  <a:srgbClr val="FFFFFF"/>
                </a:highlight>
              </a:rPr>
              <a:t>JSF provides a well-defined programming model and consists of rich API and tag libraries.</a:t>
            </a:r>
            <a:endParaRPr sz="1600">
              <a:highlight>
                <a:srgbClr val="FFFFFF"/>
              </a:highlight>
            </a:endParaRPr>
          </a:p>
          <a:p>
            <a:pPr indent="-330200" lvl="0" marL="457200" rtl="0" algn="l">
              <a:spcBef>
                <a:spcPts val="0"/>
              </a:spcBef>
              <a:spcAft>
                <a:spcPts val="0"/>
              </a:spcAft>
              <a:buSzPts val="1600"/>
              <a:buChar char="➢"/>
            </a:pPr>
            <a:r>
              <a:rPr lang="en" sz="1600">
                <a:highlight>
                  <a:srgbClr val="FFFFFF"/>
                </a:highlight>
              </a:rPr>
              <a:t>JSF provides a facility to connect UI widgets with data sources and to server-side event handlers.</a:t>
            </a:r>
            <a:endParaRPr sz="1600">
              <a:highlight>
                <a:srgbClr val="FFFFFF"/>
              </a:highlight>
            </a:endParaRPr>
          </a:p>
          <a:p>
            <a:pPr indent="-330200" lvl="0" marL="457200" rtl="0" algn="l">
              <a:spcBef>
                <a:spcPts val="0"/>
              </a:spcBef>
              <a:spcAft>
                <a:spcPts val="0"/>
              </a:spcAft>
              <a:buSzPts val="1600"/>
              <a:buChar char="➢"/>
            </a:pPr>
            <a:r>
              <a:rPr lang="en" sz="1600">
                <a:highlight>
                  <a:srgbClr val="FFFFFF"/>
                </a:highlight>
              </a:rPr>
              <a:t>JSF simplifies development by providing a component-centric approach to developing Java web user interfaces.</a:t>
            </a:r>
            <a:endParaRPr sz="1600">
              <a:solidFill>
                <a:srgbClr val="000000"/>
              </a:solidFill>
              <a:highlight>
                <a:srgbClr val="FFFFFF"/>
              </a:highligh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6"/>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Benefits of JFS</a:t>
            </a:r>
            <a:endParaRPr/>
          </a:p>
        </p:txBody>
      </p:sp>
      <p:sp>
        <p:nvSpPr>
          <p:cNvPr id="92" name="Google Shape;92;p16"/>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Font typeface="Lato"/>
              <a:buChar char="➢"/>
            </a:pPr>
            <a:r>
              <a:rPr lang="en" sz="1600"/>
              <a:t>Providing reusable UI components</a:t>
            </a:r>
            <a:endParaRPr sz="1600"/>
          </a:p>
          <a:p>
            <a:pPr indent="-330200" lvl="0" marL="457200" rtl="0" algn="l">
              <a:spcBef>
                <a:spcPts val="0"/>
              </a:spcBef>
              <a:spcAft>
                <a:spcPts val="0"/>
              </a:spcAft>
              <a:buSzPts val="1600"/>
              <a:buFont typeface="Lato"/>
              <a:buChar char="➢"/>
            </a:pPr>
            <a:r>
              <a:rPr lang="en" sz="1600"/>
              <a:t>Making easy data transfer between UI components</a:t>
            </a:r>
            <a:endParaRPr sz="1600"/>
          </a:p>
          <a:p>
            <a:pPr indent="-330200" lvl="0" marL="457200" rtl="0" algn="l">
              <a:spcBef>
                <a:spcPts val="0"/>
              </a:spcBef>
              <a:spcAft>
                <a:spcPts val="0"/>
              </a:spcAft>
              <a:buSzPts val="1600"/>
              <a:buFont typeface="Lato"/>
              <a:buChar char="➢"/>
            </a:pPr>
            <a:r>
              <a:rPr lang="en" sz="1600"/>
              <a:t>Managing UI state across multiple server requests</a:t>
            </a:r>
            <a:endParaRPr sz="1600"/>
          </a:p>
          <a:p>
            <a:pPr indent="-330200" lvl="0" marL="457200" rtl="0" algn="l">
              <a:spcBef>
                <a:spcPts val="0"/>
              </a:spcBef>
              <a:spcAft>
                <a:spcPts val="0"/>
              </a:spcAft>
              <a:buSzPts val="1600"/>
              <a:buFont typeface="Lato"/>
              <a:buChar char="➢"/>
            </a:pPr>
            <a:r>
              <a:rPr lang="en" sz="1600"/>
              <a:t>Enabling implementation of custom components</a:t>
            </a:r>
            <a:endParaRPr sz="1600"/>
          </a:p>
          <a:p>
            <a:pPr indent="-330200" lvl="0" marL="457200" rtl="0" algn="l">
              <a:spcBef>
                <a:spcPts val="0"/>
              </a:spcBef>
              <a:spcAft>
                <a:spcPts val="0"/>
              </a:spcAft>
              <a:buSzPts val="1600"/>
              <a:buFont typeface="Lato"/>
              <a:buChar char="➢"/>
            </a:pPr>
            <a:r>
              <a:rPr lang="en" sz="1600"/>
              <a:t>Wiring client-side event to server-side application code</a:t>
            </a:r>
            <a:endParaRPr sz="1600"/>
          </a:p>
          <a:p>
            <a:pPr indent="-330200" lvl="0" marL="457200" rtl="0" algn="l">
              <a:spcBef>
                <a:spcPts val="0"/>
              </a:spcBef>
              <a:spcAft>
                <a:spcPts val="0"/>
              </a:spcAft>
              <a:buSzPts val="1600"/>
              <a:buFont typeface="Arial"/>
              <a:buChar char="➢"/>
            </a:pPr>
            <a:r>
              <a:rPr lang="en" sz="1600"/>
              <a:t>Easy and Prompt Web Development</a:t>
            </a:r>
            <a:endParaRPr sz="1600"/>
          </a:p>
          <a:p>
            <a:pPr indent="-330200" lvl="0" marL="457200" rtl="0" algn="l">
              <a:spcBef>
                <a:spcPts val="0"/>
              </a:spcBef>
              <a:spcAft>
                <a:spcPts val="0"/>
              </a:spcAft>
              <a:buSzPts val="1600"/>
              <a:buFont typeface="Arial"/>
              <a:buChar char="➢"/>
            </a:pPr>
            <a:r>
              <a:rPr lang="en" sz="1600"/>
              <a:t>Default exception handling</a:t>
            </a:r>
            <a:endParaRPr sz="16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7"/>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scopes to use when?</a:t>
            </a:r>
            <a:endParaRPr/>
          </a:p>
        </p:txBody>
      </p:sp>
      <p:sp>
        <p:nvSpPr>
          <p:cNvPr id="98" name="Google Shape;98;p17"/>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b="1" lang="en" sz="1600"/>
              <a:t>Request scope:</a:t>
            </a:r>
            <a:endParaRPr b="1" sz="1600"/>
          </a:p>
          <a:p>
            <a:pPr indent="0" lvl="0" marL="457200" rtl="0" algn="l">
              <a:spcBef>
                <a:spcPts val="0"/>
              </a:spcBef>
              <a:spcAft>
                <a:spcPts val="0"/>
              </a:spcAft>
              <a:buNone/>
            </a:pPr>
            <a:r>
              <a:rPr lang="en" sz="1600">
                <a:highlight>
                  <a:srgbClr val="FFFFFF"/>
                </a:highlight>
              </a:rPr>
              <a:t>In request scope bean created when a request involving this bean comes and destroyed after completing response.</a:t>
            </a:r>
            <a:endParaRPr sz="1600">
              <a:highlight>
                <a:srgbClr val="FFFFFF"/>
              </a:highlight>
            </a:endParaRPr>
          </a:p>
          <a:p>
            <a:pPr indent="-330200" lvl="0" marL="457200" rtl="0" algn="l">
              <a:spcBef>
                <a:spcPts val="0"/>
              </a:spcBef>
              <a:spcAft>
                <a:spcPts val="0"/>
              </a:spcAft>
              <a:buSzPts val="1600"/>
              <a:buChar char="➢"/>
            </a:pPr>
            <a:r>
              <a:rPr b="1" lang="en" sz="1600">
                <a:highlight>
                  <a:srgbClr val="FFFFFF"/>
                </a:highlight>
              </a:rPr>
              <a:t>View scope:</a:t>
            </a:r>
            <a:endParaRPr b="1" sz="1600">
              <a:highlight>
                <a:srgbClr val="FFFFFF"/>
              </a:highlight>
            </a:endParaRPr>
          </a:p>
          <a:p>
            <a:pPr indent="0" lvl="0" marL="457200" rtl="0" algn="l">
              <a:spcBef>
                <a:spcPts val="0"/>
              </a:spcBef>
              <a:spcAft>
                <a:spcPts val="0"/>
              </a:spcAft>
              <a:buNone/>
            </a:pPr>
            <a:r>
              <a:rPr lang="en" sz="1600">
                <a:highlight>
                  <a:srgbClr val="FFFFFF"/>
                </a:highlight>
              </a:rPr>
              <a:t>In view scope bean created when a request involving this bean comes an destroyed when view changed.</a:t>
            </a:r>
            <a:endParaRPr sz="1600">
              <a:highlight>
                <a:srgbClr val="FFFFFF"/>
              </a:highlight>
            </a:endParaRPr>
          </a:p>
          <a:p>
            <a:pPr indent="-330200" lvl="0" marL="457200" rtl="0" algn="l">
              <a:spcBef>
                <a:spcPts val="0"/>
              </a:spcBef>
              <a:spcAft>
                <a:spcPts val="0"/>
              </a:spcAft>
              <a:buSzPts val="1600"/>
              <a:buChar char="➢"/>
            </a:pPr>
            <a:r>
              <a:rPr b="1" lang="en" sz="1600">
                <a:highlight>
                  <a:srgbClr val="FFFFFF"/>
                </a:highlight>
              </a:rPr>
              <a:t>Session scope:</a:t>
            </a:r>
            <a:endParaRPr b="1" sz="1600">
              <a:highlight>
                <a:srgbClr val="FFFFFF"/>
              </a:highlight>
            </a:endParaRPr>
          </a:p>
          <a:p>
            <a:pPr indent="0" lvl="0" marL="457200" rtl="0" algn="l">
              <a:spcBef>
                <a:spcPts val="0"/>
              </a:spcBef>
              <a:spcAft>
                <a:spcPts val="0"/>
              </a:spcAft>
              <a:buNone/>
            </a:pPr>
            <a:r>
              <a:rPr lang="en" sz="1600">
                <a:highlight>
                  <a:srgbClr val="FFFFFF"/>
                </a:highlight>
              </a:rPr>
              <a:t>In session scope bean created when first request involving this bean comes and destroyed when session is terminated.</a:t>
            </a:r>
            <a:endParaRPr sz="1600">
              <a:highlight>
                <a:srgbClr val="FFFFFF"/>
              </a:highligh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8"/>
          <p:cNvSpPr txBox="1"/>
          <p:nvPr>
            <p:ph type="title"/>
          </p:nvPr>
        </p:nvSpPr>
        <p:spPr>
          <a:xfrm>
            <a:off x="2228525" y="575950"/>
            <a:ext cx="64935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lang="en"/>
              <a:t>What scopes to use when?(Contd.)</a:t>
            </a:r>
            <a:endParaRPr/>
          </a:p>
          <a:p>
            <a:pPr indent="0" lvl="0" marL="0" rtl="0" algn="l">
              <a:spcBef>
                <a:spcPts val="0"/>
              </a:spcBef>
              <a:spcAft>
                <a:spcPts val="0"/>
              </a:spcAft>
              <a:buNone/>
            </a:pPr>
            <a:r>
              <a:t/>
            </a:r>
            <a:endParaRPr/>
          </a:p>
        </p:txBody>
      </p:sp>
      <p:sp>
        <p:nvSpPr>
          <p:cNvPr id="104" name="Google Shape;104;p18"/>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b="1" lang="en"/>
              <a:t>Application scope</a:t>
            </a:r>
            <a:endParaRPr b="1"/>
          </a:p>
          <a:p>
            <a:pPr indent="0" lvl="0" marL="457200" rtl="0" algn="l">
              <a:spcBef>
                <a:spcPts val="1600"/>
              </a:spcBef>
              <a:spcAft>
                <a:spcPts val="1600"/>
              </a:spcAft>
              <a:buNone/>
            </a:pPr>
            <a:r>
              <a:rPr lang="en" sz="1600">
                <a:highlight>
                  <a:srgbClr val="FFFFFF"/>
                </a:highlight>
              </a:rPr>
              <a:t>In application scope bean created when first request involving this bean comes and remains lives for whole duration of web application. An application scope managed bean is shared in all requests and sessions.</a:t>
            </a:r>
            <a:endParaRPr sz="16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9"/>
          <p:cNvSpPr txBox="1"/>
          <p:nvPr>
            <p:ph type="title"/>
          </p:nvPr>
        </p:nvSpPr>
        <p:spPr>
          <a:xfrm>
            <a:off x="406425" y="1806825"/>
            <a:ext cx="8296800" cy="1542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THANKYOU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