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8" r:id="rId3"/>
    <p:sldId id="259" r:id="rId4"/>
    <p:sldId id="257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 varScale="1">
        <p:scale>
          <a:sx n="60" d="100"/>
          <a:sy n="60" d="100"/>
        </p:scale>
        <p:origin x="90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B6D8F-CEAE-4CDA-9055-7A365A0A1C7A}" type="datetimeFigureOut">
              <a:rPr lang="en-IN" smtClean="0"/>
              <a:t>22-05-2025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A7A03-56A6-47D1-AE8C-1E110ABD3D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5773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B6D8F-CEAE-4CDA-9055-7A365A0A1C7A}" type="datetimeFigureOut">
              <a:rPr lang="en-IN" smtClean="0"/>
              <a:t>22-05-2025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A7A03-56A6-47D1-AE8C-1E110ABD3D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4935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B6D8F-CEAE-4CDA-9055-7A365A0A1C7A}" type="datetimeFigureOut">
              <a:rPr lang="en-IN" smtClean="0"/>
              <a:t>22-05-2025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A7A03-56A6-47D1-AE8C-1E110ABD3D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91706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B6D8F-CEAE-4CDA-9055-7A365A0A1C7A}" type="datetimeFigureOut">
              <a:rPr lang="en-IN" smtClean="0"/>
              <a:t>22-05-2025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A7A03-56A6-47D1-AE8C-1E110ABD3DDA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828952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B6D8F-CEAE-4CDA-9055-7A365A0A1C7A}" type="datetimeFigureOut">
              <a:rPr lang="en-IN" smtClean="0"/>
              <a:t>22-05-2025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A7A03-56A6-47D1-AE8C-1E110ABD3D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47077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B6D8F-CEAE-4CDA-9055-7A365A0A1C7A}" type="datetimeFigureOut">
              <a:rPr lang="en-IN" smtClean="0"/>
              <a:t>22-05-2025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A7A03-56A6-47D1-AE8C-1E110ABD3D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29714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B6D8F-CEAE-4CDA-9055-7A365A0A1C7A}" type="datetimeFigureOut">
              <a:rPr lang="en-IN" smtClean="0"/>
              <a:t>22-05-2025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A7A03-56A6-47D1-AE8C-1E110ABD3D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67600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B6D8F-CEAE-4CDA-9055-7A365A0A1C7A}" type="datetimeFigureOut">
              <a:rPr lang="en-IN" smtClean="0"/>
              <a:t>22-05-2025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A7A03-56A6-47D1-AE8C-1E110ABD3D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51397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B6D8F-CEAE-4CDA-9055-7A365A0A1C7A}" type="datetimeFigureOut">
              <a:rPr lang="en-IN" smtClean="0"/>
              <a:t>22-05-2025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A7A03-56A6-47D1-AE8C-1E110ABD3D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8739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B6D8F-CEAE-4CDA-9055-7A365A0A1C7A}" type="datetimeFigureOut">
              <a:rPr lang="en-IN" smtClean="0"/>
              <a:t>22-05-2025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A7A03-56A6-47D1-AE8C-1E110ABD3D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0274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B6D8F-CEAE-4CDA-9055-7A365A0A1C7A}" type="datetimeFigureOut">
              <a:rPr lang="en-IN" smtClean="0"/>
              <a:t>22-05-2025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A7A03-56A6-47D1-AE8C-1E110ABD3D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2786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B6D8F-CEAE-4CDA-9055-7A365A0A1C7A}" type="datetimeFigureOut">
              <a:rPr lang="en-IN" smtClean="0"/>
              <a:t>22-05-2025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A7A03-56A6-47D1-AE8C-1E110ABD3D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685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B6D8F-CEAE-4CDA-9055-7A365A0A1C7A}" type="datetimeFigureOut">
              <a:rPr lang="en-IN" smtClean="0"/>
              <a:t>22-05-2025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A7A03-56A6-47D1-AE8C-1E110ABD3D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2884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B6D8F-CEAE-4CDA-9055-7A365A0A1C7A}" type="datetimeFigureOut">
              <a:rPr lang="en-IN" smtClean="0"/>
              <a:t>22-05-2025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A7A03-56A6-47D1-AE8C-1E110ABD3D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1386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B6D8F-CEAE-4CDA-9055-7A365A0A1C7A}" type="datetimeFigureOut">
              <a:rPr lang="en-IN" smtClean="0"/>
              <a:t>22-05-2025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A7A03-56A6-47D1-AE8C-1E110ABD3D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4419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B6D8F-CEAE-4CDA-9055-7A365A0A1C7A}" type="datetimeFigureOut">
              <a:rPr lang="en-IN" smtClean="0"/>
              <a:t>22-05-2025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A7A03-56A6-47D1-AE8C-1E110ABD3D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8748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B6D8F-CEAE-4CDA-9055-7A365A0A1C7A}" type="datetimeFigureOut">
              <a:rPr lang="en-IN" smtClean="0"/>
              <a:t>22-05-2025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A7A03-56A6-47D1-AE8C-1E110ABD3D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9513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68B6D8F-CEAE-4CDA-9055-7A365A0A1C7A}" type="datetimeFigureOut">
              <a:rPr lang="en-IN" smtClean="0"/>
              <a:t>22-05-2025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A7A03-56A6-47D1-AE8C-1E110ABD3D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92557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photo/yellow-sunflower-macro-photographyt-46216/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allpaperflare.com/4k-peafowl-peacock-wallpaper-qkgrs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allpaperflare.com/search?wallpaper=food&amp;page=2" TargetMode="Externa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32392-mickey-mouse-clipart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9AF3BDF-A0E0-44DC-67E5-65E3300D7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5400" dirty="0"/>
              <a:t>                 FLOWER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F1AB622-1D75-251B-00B3-BE2E7B8E46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-1679943"/>
            <a:ext cx="12376298" cy="8676166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8" name="Thought Bubble: Cloud 7" descr="Yellow flowers in flower field">
            <a:extLst>
              <a:ext uri="{FF2B5EF4-FFF2-40B4-BE49-F238E27FC236}">
                <a16:creationId xmlns:a16="http://schemas.microsoft.com/office/drawing/2014/main" id="{822179A8-B20F-CDC8-9B39-36FC39CE98C2}"/>
              </a:ext>
            </a:extLst>
          </p:cNvPr>
          <p:cNvSpPr/>
          <p:nvPr/>
        </p:nvSpPr>
        <p:spPr>
          <a:xfrm>
            <a:off x="2519916" y="1503151"/>
            <a:ext cx="8357189" cy="4572000"/>
          </a:xfrm>
          <a:prstGeom prst="cloudCallou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92396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F71D4-D2AE-AA4C-17C7-62EEE46C9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               ANIMAL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333C9-1551-480E-1CFF-5674345D35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2B040D-FBC4-64AA-AD07-24251E71EF9B}"/>
              </a:ext>
            </a:extLst>
          </p:cNvPr>
          <p:cNvSpPr/>
          <p:nvPr/>
        </p:nvSpPr>
        <p:spPr>
          <a:xfrm>
            <a:off x="2326462" y="1541721"/>
            <a:ext cx="7539075" cy="4401879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83533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C73D4DDB-11C5-4EDA-CDF5-AE3CF29F529D}"/>
              </a:ext>
            </a:extLst>
          </p:cNvPr>
          <p:cNvSpPr/>
          <p:nvPr/>
        </p:nvSpPr>
        <p:spPr>
          <a:xfrm>
            <a:off x="1212112" y="1456661"/>
            <a:ext cx="9388548" cy="4912241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485E23B-EF94-1F11-E339-7B253D29EB5B}"/>
              </a:ext>
            </a:extLst>
          </p:cNvPr>
          <p:cNvSpPr/>
          <p:nvPr/>
        </p:nvSpPr>
        <p:spPr>
          <a:xfrm>
            <a:off x="3019646" y="382771"/>
            <a:ext cx="4678325" cy="8931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fruits</a:t>
            </a:r>
          </a:p>
        </p:txBody>
      </p:sp>
    </p:spTree>
    <p:extLst>
      <p:ext uri="{BB962C8B-B14F-4D97-AF65-F5344CB8AC3E}">
        <p14:creationId xmlns:p14="http://schemas.microsoft.com/office/powerpoint/2010/main" val="39364128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E6071-EA3F-72E2-3747-9F17A3C7E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dirty="0"/>
              <a:t>                       CARTOON       </a:t>
            </a:r>
          </a:p>
        </p:txBody>
      </p:sp>
      <p:sp>
        <p:nvSpPr>
          <p:cNvPr id="4" name="Star: 7 Points 3">
            <a:extLst>
              <a:ext uri="{FF2B5EF4-FFF2-40B4-BE49-F238E27FC236}">
                <a16:creationId xmlns:a16="http://schemas.microsoft.com/office/drawing/2014/main" id="{9E59747F-8A32-26CF-7A21-2A2F94C34EBE}"/>
              </a:ext>
            </a:extLst>
          </p:cNvPr>
          <p:cNvSpPr/>
          <p:nvPr/>
        </p:nvSpPr>
        <p:spPr>
          <a:xfrm>
            <a:off x="3296092" y="1988399"/>
            <a:ext cx="4784652" cy="3423573"/>
          </a:xfrm>
          <a:prstGeom prst="star7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265780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21</TotalTime>
  <Words>7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Ion</vt:lpstr>
      <vt:lpstr>                 FLOWER</vt:lpstr>
      <vt:lpstr>                         ANIMAL</vt:lpstr>
      <vt:lpstr>PowerPoint Presentation</vt:lpstr>
      <vt:lpstr>                       CARTOON    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2</cp:revision>
  <dcterms:created xsi:type="dcterms:W3CDTF">2025-05-22T06:40:31Z</dcterms:created>
  <dcterms:modified xsi:type="dcterms:W3CDTF">2025-05-22T07:02:06Z</dcterms:modified>
</cp:coreProperties>
</file>