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57" autoAdjust="0"/>
  </p:normalViewPr>
  <p:slideViewPr>
    <p:cSldViewPr snapToGrid="0" showGuides="1">
      <p:cViewPr>
        <p:scale>
          <a:sx n="50" d="100"/>
          <a:sy n="50" d="100"/>
        </p:scale>
        <p:origin x="12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29BD5-3563-4484-825C-C7E711F18A31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F4110-6E60-4254-B352-164CFEF4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F4110-6E60-4254-B352-164CFEF4655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6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39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7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76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70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6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4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6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7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4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2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7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6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2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A10D-E250-4823-B0FD-87F661F4236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15DD-4AAA-4974-B096-7C2913EED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5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the Importance of a Balanced Diet and How It Can Enhance our Health  | OnlyMyHealth">
            <a:extLst>
              <a:ext uri="{FF2B5EF4-FFF2-40B4-BE49-F238E27FC236}">
                <a16:creationId xmlns:a16="http://schemas.microsoft.com/office/drawing/2014/main" id="{91B16759-6992-1A1C-BF3E-C52BD22E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76" y="571500"/>
            <a:ext cx="947360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0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lthy food Project. - ppt download">
            <a:extLst>
              <a:ext uri="{FF2B5EF4-FFF2-40B4-BE49-F238E27FC236}">
                <a16:creationId xmlns:a16="http://schemas.microsoft.com/office/drawing/2014/main" id="{68CDBF4A-0DED-AE83-1790-D145880C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3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Veganism – The LFTimes">
            <a:extLst>
              <a:ext uri="{FF2B5EF4-FFF2-40B4-BE49-F238E27FC236}">
                <a16:creationId xmlns:a16="http://schemas.microsoft.com/office/drawing/2014/main" id="{D86CF0A0-FB37-DD69-E620-906D9CCC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255182"/>
            <a:ext cx="10568763" cy="63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0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3CA06A-DB78-15FE-92DB-E4693DA9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49" y="24390"/>
            <a:ext cx="9579936" cy="68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73AEC-02E2-C477-8446-79D24A2FA1B9}"/>
              </a:ext>
            </a:extLst>
          </p:cNvPr>
          <p:cNvSpPr txBox="1"/>
          <p:nvPr/>
        </p:nvSpPr>
        <p:spPr>
          <a:xfrm>
            <a:off x="1587500" y="1562100"/>
            <a:ext cx="9232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sz="3600" b="0" i="0" dirty="0">
                <a:solidFill>
                  <a:srgbClr val="E8E8E8"/>
                </a:solidFill>
                <a:effectLst/>
                <a:latin typeface="Google Sans"/>
              </a:rPr>
              <a:t>              </a:t>
            </a:r>
            <a:r>
              <a:rPr lang="en-US" sz="4400" b="0" i="0" dirty="0">
                <a:solidFill>
                  <a:srgbClr val="E8E8E8"/>
                </a:solidFill>
                <a:effectLst/>
                <a:latin typeface="Google Sans"/>
              </a:rPr>
              <a:t>HOW TO USE BALANCE DIET  </a:t>
            </a:r>
          </a:p>
          <a:p>
            <a:pPr algn="l">
              <a:spcAft>
                <a:spcPts val="300"/>
              </a:spcAft>
            </a:pPr>
            <a:r>
              <a:rPr lang="en-US" sz="3600" b="0" i="0" dirty="0">
                <a:solidFill>
                  <a:srgbClr val="E8E8E8"/>
                </a:solidFill>
                <a:effectLst/>
                <a:latin typeface="Google Sans"/>
              </a:rPr>
              <a:t>  </a:t>
            </a: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growth &amp; development.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muscles,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bones and teeth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energy.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healthy bodies.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fighting disease.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good brains.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8E8E8"/>
                </a:solidFill>
                <a:effectLst/>
                <a:latin typeface="Google Sans"/>
              </a:rPr>
              <a:t>healthy organs.</a:t>
            </a:r>
          </a:p>
        </p:txBody>
      </p:sp>
    </p:spTree>
    <p:extLst>
      <p:ext uri="{BB962C8B-B14F-4D97-AF65-F5344CB8AC3E}">
        <p14:creationId xmlns:p14="http://schemas.microsoft.com/office/powerpoint/2010/main" val="1489212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3C19C-958D-F1ED-319F-7F56505E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32000"/>
            <a:ext cx="8978900" cy="4254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FE311B-C99F-744F-67B5-39771BE71804}"/>
              </a:ext>
            </a:extLst>
          </p:cNvPr>
          <p:cNvSpPr txBox="1"/>
          <p:nvPr/>
        </p:nvSpPr>
        <p:spPr>
          <a:xfrm>
            <a:off x="1765300" y="304801"/>
            <a:ext cx="83439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A balanced diet consists of six main nutrient groups; proteins, carbohydrates, lipids, vitamins, minerals and water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y Diet Analysis | My Journey Learning the Science of Life">
            <a:extLst>
              <a:ext uri="{FF2B5EF4-FFF2-40B4-BE49-F238E27FC236}">
                <a16:creationId xmlns:a16="http://schemas.microsoft.com/office/drawing/2014/main" id="{82CE5ABC-DD10-C862-62ED-71329AB3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0"/>
            <a:ext cx="11772900" cy="66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6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ealthy Food Balanced Diet. - ppt download">
            <a:extLst>
              <a:ext uri="{FF2B5EF4-FFF2-40B4-BE49-F238E27FC236}">
                <a16:creationId xmlns:a16="http://schemas.microsoft.com/office/drawing/2014/main" id="{C54F18C9-75FC-B66E-526C-60A21D00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0"/>
            <a:ext cx="12103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8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</TotalTime>
  <Words>52</Words>
  <Application>Microsoft Office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Google Sans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2025-05-23T05:54:25Z</dcterms:created>
  <dcterms:modified xsi:type="dcterms:W3CDTF">2025-05-23T06:53:58Z</dcterms:modified>
</cp:coreProperties>
</file>