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3C69F-8301-48B1-866C-9CC08A89484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10C1EA-A9CC-476E-8714-11060459D6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226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10C1EA-A9CC-476E-8714-11060459D6B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27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6779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95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378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142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94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1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83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5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6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658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86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95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17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FDB-FEB4-4E1E-B647-320C0EA3115F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AA8ABD-01C7-4D5D-9526-9B27FE2CE9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568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E3C4C-DD16-87C8-7129-A2A68C71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635" y="178066"/>
            <a:ext cx="2887585" cy="842211"/>
          </a:xfrm>
        </p:spPr>
        <p:txBody>
          <a:bodyPr anchor="t">
            <a:normAutofit/>
          </a:bodyPr>
          <a:lstStyle/>
          <a:p>
            <a:r>
              <a:rPr lang="en-IN" sz="4000" dirty="0"/>
              <a:t>computer</a:t>
            </a:r>
          </a:p>
        </p:txBody>
      </p:sp>
      <p:pic>
        <p:nvPicPr>
          <p:cNvPr id="1026" name="Picture 2" descr="500+ Desktop Computer Pictures [HD] | Download Free Images ...">
            <a:extLst>
              <a:ext uri="{FF2B5EF4-FFF2-40B4-BE49-F238E27FC236}">
                <a16:creationId xmlns:a16="http://schemas.microsoft.com/office/drawing/2014/main" id="{525D39C1-095F-3598-FB8F-76A345350E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1561" y="1112596"/>
            <a:ext cx="5866058" cy="5171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aragraph on Computer in English">
            <a:extLst>
              <a:ext uri="{FF2B5EF4-FFF2-40B4-BE49-F238E27FC236}">
                <a16:creationId xmlns:a16="http://schemas.microsoft.com/office/drawing/2014/main" id="{5AB14810-D3CF-7183-C403-4A043FDEE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212787"/>
            <a:ext cx="5866059" cy="507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7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B4BF98-F0A7-40D2-13B4-8BD5AAFE1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073" y="393405"/>
            <a:ext cx="6179927" cy="1536995"/>
          </a:xfrm>
        </p:spPr>
        <p:txBody>
          <a:bodyPr/>
          <a:lstStyle/>
          <a:p>
            <a:r>
              <a:rPr lang="en-IN" dirty="0"/>
              <a:t>Computer  all part detail</a:t>
            </a:r>
          </a:p>
        </p:txBody>
      </p:sp>
      <p:pic>
        <p:nvPicPr>
          <p:cNvPr id="2050" name="Picture 2" descr="computer parts name list //computer parts pictures and names - YouTube">
            <a:extLst>
              <a:ext uri="{FF2B5EF4-FFF2-40B4-BE49-F238E27FC236}">
                <a16:creationId xmlns:a16="http://schemas.microsoft.com/office/drawing/2014/main" id="{38B0A838-3306-D040-AADC-D0869D7D6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84" b="11764"/>
          <a:stretch/>
        </p:blipFill>
        <p:spPr bwMode="auto">
          <a:xfrm>
            <a:off x="254148" y="1580707"/>
            <a:ext cx="5369442" cy="4667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A brief basic description on Computer Parts | PPT">
            <a:extLst>
              <a:ext uri="{FF2B5EF4-FFF2-40B4-BE49-F238E27FC236}">
                <a16:creationId xmlns:a16="http://schemas.microsoft.com/office/drawing/2014/main" id="{603045DA-5C09-EC64-FFEC-B7121759EB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40" t="15930"/>
          <a:stretch/>
        </p:blipFill>
        <p:spPr bwMode="auto">
          <a:xfrm>
            <a:off x="6096000" y="1580707"/>
            <a:ext cx="6017925" cy="46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29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</TotalTime>
  <Words>6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Trebuchet MS</vt:lpstr>
      <vt:lpstr>Wingdings 3</vt:lpstr>
      <vt:lpstr>Facet</vt:lpstr>
      <vt:lpstr>computer</vt:lpstr>
      <vt:lpstr>Computer  all part detail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2025-05-20T06:06:04Z</dcterms:created>
  <dcterms:modified xsi:type="dcterms:W3CDTF">2025-05-21T05:46:01Z</dcterms:modified>
</cp:coreProperties>
</file>