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9"/>
  </p:notesMasterIdLst>
  <p:sldIdLst>
    <p:sldId id="256" r:id="rId2"/>
    <p:sldId id="259" r:id="rId3"/>
    <p:sldId id="257" r:id="rId4"/>
    <p:sldId id="258"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330"/>
    <p:restoredTop sz="94778"/>
  </p:normalViewPr>
  <p:slideViewPr>
    <p:cSldViewPr snapToGrid="0" snapToObjects="1">
      <p:cViewPr>
        <p:scale>
          <a:sx n="140" d="100"/>
          <a:sy n="140" d="100"/>
        </p:scale>
        <p:origin x="328" y="2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viewProps" Target="viewProps.xml"/><Relationship Id="rId12" Type="http://schemas.openxmlformats.org/officeDocument/2006/relationships/theme" Target="theme/theme1.xml"/><Relationship Id="rId13"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notesMaster" Target="notesMasters/notesMaster1.xml"/><Relationship Id="rId1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42C27C1-60C6-094F-8979-D6CF0F937939}" type="datetimeFigureOut">
              <a:rPr lang="en-US" smtClean="0"/>
              <a:t>10/7/17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6FB95D-E17A-594F-A2EF-3A7D74136E50}" type="slidenum">
              <a:rPr lang="en-US" smtClean="0"/>
              <a:t>‹#›</a:t>
            </a:fld>
            <a:endParaRPr lang="en-US"/>
          </a:p>
        </p:txBody>
      </p:sp>
    </p:spTree>
    <p:extLst>
      <p:ext uri="{BB962C8B-B14F-4D97-AF65-F5344CB8AC3E}">
        <p14:creationId xmlns:p14="http://schemas.microsoft.com/office/powerpoint/2010/main" val="18293113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6FB95D-E17A-594F-A2EF-3A7D74136E50}" type="slidenum">
              <a:rPr lang="en-US" smtClean="0"/>
              <a:t>3</a:t>
            </a:fld>
            <a:endParaRPr lang="en-US"/>
          </a:p>
        </p:txBody>
      </p:sp>
    </p:spTree>
    <p:extLst>
      <p:ext uri="{BB962C8B-B14F-4D97-AF65-F5344CB8AC3E}">
        <p14:creationId xmlns:p14="http://schemas.microsoft.com/office/powerpoint/2010/main" val="18600530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dirty="0"/>
              <a:t>10/7/17</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10/7/17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10/7/17</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10/7/17</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dirty="0"/>
              <a:pPr/>
              <a:t>10/7/17</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10/7/17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10/7/17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10/7/17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dirty="0"/>
              <a:pPr/>
              <a:t>10/7/17</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10/7/17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10/7/17</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10/7/17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10/7/17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10/7/17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10/7/17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smtClean="0"/>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10/7/17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10/7/17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10/7/17</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5500" dirty="0" smtClean="0">
                <a:latin typeface="Times New Roman" charset="0"/>
                <a:ea typeface="Times New Roman" charset="0"/>
                <a:cs typeface="Times New Roman" charset="0"/>
              </a:rPr>
              <a:t>iOS Learning session #1</a:t>
            </a:r>
            <a:endParaRPr lang="en-US" sz="5500" dirty="0">
              <a:latin typeface="Times New Roman" charset="0"/>
              <a:ea typeface="Times New Roman" charset="0"/>
              <a:cs typeface="Times New Roman" charset="0"/>
            </a:endParaRPr>
          </a:p>
        </p:txBody>
      </p:sp>
      <p:sp>
        <p:nvSpPr>
          <p:cNvPr id="3" name="Subtitle 2"/>
          <p:cNvSpPr>
            <a:spLocks noGrp="1"/>
          </p:cNvSpPr>
          <p:nvPr>
            <p:ph type="subTitle" idx="1"/>
          </p:nvPr>
        </p:nvSpPr>
        <p:spPr/>
        <p:txBody>
          <a:bodyPr/>
          <a:lstStyle/>
          <a:p>
            <a:r>
              <a:rPr lang="en-US" dirty="0" smtClean="0"/>
              <a:t>UMN App Developers Club</a:t>
            </a:r>
            <a:endParaRPr lang="en-US" dirty="0"/>
          </a:p>
        </p:txBody>
      </p:sp>
    </p:spTree>
    <p:extLst>
      <p:ext uri="{BB962C8B-B14F-4D97-AF65-F5344CB8AC3E}">
        <p14:creationId xmlns:p14="http://schemas.microsoft.com/office/powerpoint/2010/main" val="168659211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today</a:t>
            </a:r>
            <a:endParaRPr lang="en-US" dirty="0"/>
          </a:p>
        </p:txBody>
      </p:sp>
      <p:sp>
        <p:nvSpPr>
          <p:cNvPr id="3" name="Content Placeholder 2"/>
          <p:cNvSpPr>
            <a:spLocks noGrp="1"/>
          </p:cNvSpPr>
          <p:nvPr>
            <p:ph idx="1"/>
          </p:nvPr>
        </p:nvSpPr>
        <p:spPr/>
        <p:txBody>
          <a:bodyPr/>
          <a:lstStyle/>
          <a:p>
            <a:r>
              <a:rPr lang="en-US" dirty="0" smtClean="0"/>
              <a:t>Is the1</a:t>
            </a:r>
            <a:r>
              <a:rPr lang="en-US" baseline="30000" dirty="0" smtClean="0"/>
              <a:t>st</a:t>
            </a:r>
            <a:r>
              <a:rPr lang="en-US" dirty="0" smtClean="0"/>
              <a:t> Learning Session for iOS Development</a:t>
            </a:r>
          </a:p>
          <a:p>
            <a:r>
              <a:rPr lang="en-US" dirty="0" smtClean="0"/>
              <a:t>What is this?</a:t>
            </a:r>
          </a:p>
          <a:p>
            <a:r>
              <a:rPr lang="en-US" dirty="0" smtClean="0"/>
              <a:t>Prerequisites</a:t>
            </a:r>
          </a:p>
          <a:p>
            <a:r>
              <a:rPr lang="en-US" dirty="0" smtClean="0"/>
              <a:t>Scope of learning sessions</a:t>
            </a:r>
          </a:p>
          <a:p>
            <a:r>
              <a:rPr lang="en-US" dirty="0" smtClean="0"/>
              <a:t>Download </a:t>
            </a:r>
            <a:r>
              <a:rPr lang="en-US" dirty="0" err="1" smtClean="0"/>
              <a:t>XCode</a:t>
            </a:r>
            <a:endParaRPr lang="en-US" dirty="0" smtClean="0"/>
          </a:p>
          <a:p>
            <a:r>
              <a:rPr lang="en-US" dirty="0" smtClean="0"/>
              <a:t>Talk about what you expect from this at the end of the semester</a:t>
            </a:r>
          </a:p>
          <a:p>
            <a:endParaRPr lang="en-US" dirty="0"/>
          </a:p>
        </p:txBody>
      </p:sp>
    </p:spTree>
    <p:extLst>
      <p:ext uri="{BB962C8B-B14F-4D97-AF65-F5344CB8AC3E}">
        <p14:creationId xmlns:p14="http://schemas.microsoft.com/office/powerpoint/2010/main" val="99187625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this?</a:t>
            </a:r>
            <a:endParaRPr lang="en-US" dirty="0"/>
          </a:p>
        </p:txBody>
      </p:sp>
      <p:sp>
        <p:nvSpPr>
          <p:cNvPr id="3" name="Content Placeholder 2"/>
          <p:cNvSpPr>
            <a:spLocks noGrp="1"/>
          </p:cNvSpPr>
          <p:nvPr>
            <p:ph idx="1"/>
          </p:nvPr>
        </p:nvSpPr>
        <p:spPr/>
        <p:txBody>
          <a:bodyPr/>
          <a:lstStyle/>
          <a:p>
            <a:r>
              <a:rPr lang="en-US" dirty="0" smtClean="0"/>
              <a:t>This is the first of a series of learning sessions for people completely new to iOS development and Swift. </a:t>
            </a:r>
          </a:p>
          <a:p>
            <a:r>
              <a:rPr lang="en-US" dirty="0" smtClean="0"/>
              <a:t>We will meet every Saturday at the same time, in this very room unless there is some scheduling conflict/finals week. </a:t>
            </a:r>
          </a:p>
          <a:p>
            <a:r>
              <a:rPr lang="en-US" dirty="0" smtClean="0"/>
              <a:t>The room MAY change sometimes. If this happens, you will be intimated by the Thursday of that week in the worst case scenario. </a:t>
            </a:r>
          </a:p>
          <a:p>
            <a:r>
              <a:rPr lang="en-US" dirty="0" smtClean="0"/>
              <a:t>Over the course of the semester, we will learn the basics of iOS development and create 2 simple apps: a very small game &amp; a calculator. </a:t>
            </a:r>
          </a:p>
          <a:p>
            <a:r>
              <a:rPr lang="en-US" dirty="0" smtClean="0"/>
              <a:t>Also, this should be more like a collaborative environment than a lecture, so please talk to me, talk to everyone else in the room, socialize. This is not a school (LOL). </a:t>
            </a:r>
            <a:endParaRPr lang="en-US" dirty="0"/>
          </a:p>
        </p:txBody>
      </p:sp>
    </p:spTree>
    <p:extLst>
      <p:ext uri="{BB962C8B-B14F-4D97-AF65-F5344CB8AC3E}">
        <p14:creationId xmlns:p14="http://schemas.microsoft.com/office/powerpoint/2010/main" val="205595534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Prerequisites</a:t>
            </a:r>
            <a:endParaRPr lang="en-US" dirty="0"/>
          </a:p>
        </p:txBody>
      </p:sp>
      <p:sp>
        <p:nvSpPr>
          <p:cNvPr id="3" name="Content Placeholder 2"/>
          <p:cNvSpPr>
            <a:spLocks noGrp="1"/>
          </p:cNvSpPr>
          <p:nvPr>
            <p:ph idx="1"/>
          </p:nvPr>
        </p:nvSpPr>
        <p:spPr/>
        <p:txBody>
          <a:bodyPr>
            <a:normAutofit fontScale="92500"/>
          </a:bodyPr>
          <a:lstStyle/>
          <a:p>
            <a:r>
              <a:rPr lang="en-US" dirty="0" smtClean="0"/>
              <a:t>You NEED to have a Mac running 10.12.6 (</a:t>
            </a:r>
            <a:r>
              <a:rPr lang="en-US" dirty="0" err="1" smtClean="0"/>
              <a:t>macOS</a:t>
            </a:r>
            <a:r>
              <a:rPr lang="en-US" dirty="0" smtClean="0"/>
              <a:t> High Sierra) or later. iOS apps are developed in </a:t>
            </a:r>
            <a:r>
              <a:rPr lang="en-US" dirty="0" err="1" smtClean="0"/>
              <a:t>XCode</a:t>
            </a:r>
            <a:r>
              <a:rPr lang="en-US" dirty="0" smtClean="0"/>
              <a:t> which is only available on Mac computers. </a:t>
            </a:r>
          </a:p>
          <a:p>
            <a:r>
              <a:rPr lang="en-US" dirty="0" smtClean="0"/>
              <a:t>You need to be willing to dedicate ~2-3 hours a week. The learning session will be only one hour every week but I assume that you will also want to look at some documentation online or practice what I do in here on your own time</a:t>
            </a:r>
            <a:r>
              <a:rPr lang="en-US" dirty="0"/>
              <a:t> </a:t>
            </a:r>
            <a:r>
              <a:rPr lang="en-US" dirty="0" smtClean="0"/>
              <a:t>or do whatever it is that you need to do in order to learn better. If you don’t want to do this, that’s fine too. But we won’t be going over the same things in the next session as we do in this one and so on and so forth.</a:t>
            </a:r>
          </a:p>
          <a:p>
            <a:r>
              <a:rPr lang="en-US" dirty="0" smtClean="0"/>
              <a:t>I assume you have some object-oriented programming experience (AP Computer Science works just fine). If you don’t have any object-oriented programming experience, talk to me at the end of this session and I can point you to some resources to get started. Unfortunately, without OOP experience, it will be extremely difficult to follow through in the later learning sessions but you’re welcome to try!</a:t>
            </a:r>
          </a:p>
        </p:txBody>
      </p:sp>
    </p:spTree>
    <p:extLst>
      <p:ext uri="{BB962C8B-B14F-4D97-AF65-F5344CB8AC3E}">
        <p14:creationId xmlns:p14="http://schemas.microsoft.com/office/powerpoint/2010/main" val="74582083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Downloading </a:t>
            </a:r>
            <a:r>
              <a:rPr lang="en-US" dirty="0" err="1" smtClean="0"/>
              <a:t>xcode</a:t>
            </a:r>
            <a:endParaRPr lang="en-US" dirty="0"/>
          </a:p>
        </p:txBody>
      </p:sp>
      <p:sp>
        <p:nvSpPr>
          <p:cNvPr id="3" name="Content Placeholder 2"/>
          <p:cNvSpPr>
            <a:spLocks noGrp="1"/>
          </p:cNvSpPr>
          <p:nvPr>
            <p:ph idx="1"/>
          </p:nvPr>
        </p:nvSpPr>
        <p:spPr/>
        <p:txBody>
          <a:bodyPr/>
          <a:lstStyle/>
          <a:p>
            <a:r>
              <a:rPr lang="en-US" dirty="0" smtClean="0"/>
              <a:t>First things first, everyone needs to download </a:t>
            </a:r>
            <a:r>
              <a:rPr lang="en-US" dirty="0" err="1" smtClean="0"/>
              <a:t>XCode</a:t>
            </a:r>
            <a:r>
              <a:rPr lang="en-US" dirty="0"/>
              <a:t> </a:t>
            </a:r>
            <a:r>
              <a:rPr lang="mr-IN" dirty="0" smtClean="0"/>
              <a:t>–</a:t>
            </a:r>
            <a:r>
              <a:rPr lang="en-US" dirty="0" smtClean="0"/>
              <a:t> this is the development environment we will use to create iOS apps</a:t>
            </a:r>
          </a:p>
          <a:p>
            <a:r>
              <a:rPr lang="en-US" dirty="0" smtClean="0"/>
              <a:t>Open up the mac app store </a:t>
            </a:r>
          </a:p>
          <a:p>
            <a:r>
              <a:rPr lang="en-US" dirty="0" smtClean="0"/>
              <a:t>Search for </a:t>
            </a:r>
            <a:r>
              <a:rPr lang="en-US" dirty="0" err="1" smtClean="0"/>
              <a:t>Xcode</a:t>
            </a:r>
            <a:endParaRPr lang="en-US" dirty="0" smtClean="0"/>
          </a:p>
          <a:p>
            <a:r>
              <a:rPr lang="en-US" dirty="0" smtClean="0"/>
              <a:t>Download </a:t>
            </a:r>
            <a:r>
              <a:rPr lang="en-US" dirty="0" err="1" smtClean="0"/>
              <a:t>Xcode</a:t>
            </a:r>
            <a:endParaRPr lang="en-US" dirty="0" smtClean="0"/>
          </a:p>
          <a:p>
            <a:r>
              <a:rPr lang="en-US" dirty="0" err="1" smtClean="0"/>
              <a:t>Xcode</a:t>
            </a:r>
            <a:r>
              <a:rPr lang="en-US" dirty="0" smtClean="0"/>
              <a:t> downloaded! </a:t>
            </a:r>
          </a:p>
        </p:txBody>
      </p:sp>
    </p:spTree>
    <p:extLst>
      <p:ext uri="{BB962C8B-B14F-4D97-AF65-F5344CB8AC3E}">
        <p14:creationId xmlns:p14="http://schemas.microsoft.com/office/powerpoint/2010/main" val="206852950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Some questions, show of hands &amp; we’ll be done!</a:t>
            </a:r>
            <a:endParaRPr lang="en-US" dirty="0"/>
          </a:p>
        </p:txBody>
      </p:sp>
      <p:sp>
        <p:nvSpPr>
          <p:cNvPr id="3" name="Content Placeholder 2"/>
          <p:cNvSpPr>
            <a:spLocks noGrp="1"/>
          </p:cNvSpPr>
          <p:nvPr>
            <p:ph idx="1"/>
          </p:nvPr>
        </p:nvSpPr>
        <p:spPr/>
        <p:txBody>
          <a:bodyPr/>
          <a:lstStyle/>
          <a:p>
            <a:r>
              <a:rPr lang="en-US" dirty="0" smtClean="0"/>
              <a:t>Show of hands, everyone who’s experienced with Object Oriented Programming (Java or Python et al) raise your hands</a:t>
            </a:r>
          </a:p>
          <a:p>
            <a:r>
              <a:rPr lang="en-US" dirty="0" smtClean="0"/>
              <a:t>Show of hands, does anyone have any amount of experience with iOS and/or Swift?</a:t>
            </a:r>
          </a:p>
          <a:p>
            <a:r>
              <a:rPr lang="en-US" dirty="0" smtClean="0"/>
              <a:t>How many of you have an iOS device? </a:t>
            </a:r>
          </a:p>
          <a:p>
            <a:r>
              <a:rPr lang="en-US" dirty="0" smtClean="0"/>
              <a:t>What are your expectations from over the semester? </a:t>
            </a:r>
          </a:p>
          <a:p>
            <a:r>
              <a:rPr lang="en-US" dirty="0" smtClean="0"/>
              <a:t>Feel free to ask me any questions and talk amongst yourselves now! Sorry we don’t have any refreshments today. Beginning next week we’ll have soda for everyone! </a:t>
            </a:r>
          </a:p>
        </p:txBody>
      </p:sp>
    </p:spTree>
    <p:extLst>
      <p:ext uri="{BB962C8B-B14F-4D97-AF65-F5344CB8AC3E}">
        <p14:creationId xmlns:p14="http://schemas.microsoft.com/office/powerpoint/2010/main" val="40563997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98904" y="2730333"/>
            <a:ext cx="8610600" cy="1293028"/>
          </a:xfrm>
        </p:spPr>
        <p:txBody>
          <a:bodyPr/>
          <a:lstStyle/>
          <a:p>
            <a:pPr algn="ctr"/>
            <a:r>
              <a:rPr lang="en-US" dirty="0" smtClean="0"/>
              <a:t>Thanks for coming!</a:t>
            </a:r>
            <a:endParaRPr lang="en-US" dirty="0"/>
          </a:p>
        </p:txBody>
      </p:sp>
    </p:spTree>
    <p:extLst>
      <p:ext uri="{BB962C8B-B14F-4D97-AF65-F5344CB8AC3E}">
        <p14:creationId xmlns:p14="http://schemas.microsoft.com/office/powerpoint/2010/main" val="173517559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Vapor Trail</Template>
  <TotalTime>187</TotalTime>
  <Words>523</Words>
  <Application>Microsoft Macintosh PowerPoint</Application>
  <PresentationFormat>Widescreen</PresentationFormat>
  <Paragraphs>33</Paragraphs>
  <Slides>7</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Calibri</vt:lpstr>
      <vt:lpstr>Century Gothic</vt:lpstr>
      <vt:lpstr>Mangal</vt:lpstr>
      <vt:lpstr>Times New Roman</vt:lpstr>
      <vt:lpstr>Arial</vt:lpstr>
      <vt:lpstr>Vapor Trail</vt:lpstr>
      <vt:lpstr>iOS Learning session #1</vt:lpstr>
      <vt:lpstr>today</vt:lpstr>
      <vt:lpstr>What is this?</vt:lpstr>
      <vt:lpstr>Prerequisites</vt:lpstr>
      <vt:lpstr>Downloading xcode</vt:lpstr>
      <vt:lpstr>Some questions, show of hands &amp; we’ll be done!</vt:lpstr>
      <vt:lpstr>Thanks for coming!</vt:lpstr>
    </vt:vector>
  </TitlesOfParts>
  <Company/>
  <LinksUpToDate>false</LinksUpToDate>
  <SharedDoc>false</SharedDoc>
  <HyperlinksChanged>false</HyperlinksChanged>
  <AppVersion>15.0038</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iOS Learning session #1</dc:title>
  <dc:creator>Shridhar Sukhani</dc:creator>
  <cp:lastModifiedBy>Shridhar Sukhani</cp:lastModifiedBy>
  <cp:revision>9</cp:revision>
  <dcterms:created xsi:type="dcterms:W3CDTF">2017-10-07T15:05:38Z</dcterms:created>
  <dcterms:modified xsi:type="dcterms:W3CDTF">2017-10-07T18:12:48Z</dcterms:modified>
</cp:coreProperties>
</file>