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3"/>
  </p:notesMasterIdLst>
  <p:handoutMasterIdLst>
    <p:handoutMasterId r:id="rId84"/>
  </p:handoutMasterIdLst>
  <p:sldIdLst>
    <p:sldId id="256" r:id="rId5"/>
    <p:sldId id="384" r:id="rId6"/>
    <p:sldId id="258" r:id="rId7"/>
    <p:sldId id="306" r:id="rId8"/>
    <p:sldId id="294" r:id="rId9"/>
    <p:sldId id="370" r:id="rId10"/>
    <p:sldId id="371" r:id="rId11"/>
    <p:sldId id="372" r:id="rId12"/>
    <p:sldId id="373" r:id="rId13"/>
    <p:sldId id="374" r:id="rId14"/>
    <p:sldId id="375" r:id="rId15"/>
    <p:sldId id="376" r:id="rId16"/>
    <p:sldId id="377" r:id="rId17"/>
    <p:sldId id="378" r:id="rId18"/>
    <p:sldId id="310" r:id="rId19"/>
    <p:sldId id="311" r:id="rId20"/>
    <p:sldId id="312" r:id="rId21"/>
    <p:sldId id="313" r:id="rId22"/>
    <p:sldId id="314"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 id="343" r:id="rId50"/>
    <p:sldId id="344" r:id="rId51"/>
    <p:sldId id="345" r:id="rId52"/>
    <p:sldId id="346" r:id="rId53"/>
    <p:sldId id="347" r:id="rId54"/>
    <p:sldId id="348" r:id="rId55"/>
    <p:sldId id="349" r:id="rId56"/>
    <p:sldId id="350" r:id="rId57"/>
    <p:sldId id="351" r:id="rId58"/>
    <p:sldId id="352" r:id="rId59"/>
    <p:sldId id="353" r:id="rId60"/>
    <p:sldId id="354" r:id="rId61"/>
    <p:sldId id="355" r:id="rId62"/>
    <p:sldId id="356" r:id="rId63"/>
    <p:sldId id="357" r:id="rId64"/>
    <p:sldId id="379" r:id="rId65"/>
    <p:sldId id="380" r:id="rId66"/>
    <p:sldId id="381" r:id="rId67"/>
    <p:sldId id="358" r:id="rId68"/>
    <p:sldId id="359" r:id="rId69"/>
    <p:sldId id="360" r:id="rId70"/>
    <p:sldId id="362" r:id="rId71"/>
    <p:sldId id="361" r:id="rId72"/>
    <p:sldId id="363" r:id="rId73"/>
    <p:sldId id="364" r:id="rId74"/>
    <p:sldId id="365" r:id="rId75"/>
    <p:sldId id="366" r:id="rId76"/>
    <p:sldId id="367" r:id="rId77"/>
    <p:sldId id="368" r:id="rId78"/>
    <p:sldId id="369" r:id="rId79"/>
    <p:sldId id="382" r:id="rId80"/>
    <p:sldId id="383" r:id="rId81"/>
    <p:sldId id="269"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8" autoAdjust="0"/>
    <p:restoredTop sz="94660"/>
  </p:normalViewPr>
  <p:slideViewPr>
    <p:cSldViewPr snapToGrid="0">
      <p:cViewPr varScale="1">
        <p:scale>
          <a:sx n="72" d="100"/>
          <a:sy n="72" d="100"/>
        </p:scale>
        <p:origin x="732" y="5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9/21/2022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9/21/2022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tpoint.com/mysql-tutorial"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mailto:i3-400U@1.70Hz" TargetMode="Externa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405931" y="3941499"/>
            <a:ext cx="7077456" cy="45719"/>
          </a:xfrm>
        </p:spPr>
        <p:txBody>
          <a:bodyPr/>
          <a:lstStyle/>
          <a:p>
            <a:pPr marL="12700" algn="ctr">
              <a:lnSpc>
                <a:spcPct val="100000"/>
              </a:lnSpc>
              <a:spcBef>
                <a:spcPts val="105"/>
              </a:spcBef>
            </a:pP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br>
              <a:rPr lang="en-US" sz="1600" b="1" spc="-5" dirty="0">
                <a:solidFill>
                  <a:srgbClr val="FFFFFF"/>
                </a:solidFill>
                <a:latin typeface="Times New Roman"/>
                <a:cs typeface="Times New Roman"/>
              </a:rPr>
            </a:br>
            <a:endParaRPr lang="en-US" sz="3600" dirty="0"/>
          </a:p>
        </p:txBody>
      </p:sp>
      <p:sp>
        <p:nvSpPr>
          <p:cNvPr id="4" name="object 2">
            <a:extLst>
              <a:ext uri="{FF2B5EF4-FFF2-40B4-BE49-F238E27FC236}">
                <a16:creationId xmlns:a16="http://schemas.microsoft.com/office/drawing/2014/main" id="{1A0C9C5F-5852-432C-883B-3894AFE5CDC9}"/>
              </a:ext>
            </a:extLst>
          </p:cNvPr>
          <p:cNvSpPr txBox="1"/>
          <p:nvPr/>
        </p:nvSpPr>
        <p:spPr>
          <a:xfrm>
            <a:off x="1683500" y="3281824"/>
            <a:ext cx="7686675" cy="3106620"/>
          </a:xfrm>
          <a:prstGeom prst="rect">
            <a:avLst/>
          </a:prstGeom>
        </p:spPr>
        <p:txBody>
          <a:bodyPr vert="horz" wrap="square" lIns="0" tIns="13335" rIns="0" bIns="0"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For </a:t>
            </a:r>
          </a:p>
          <a:p>
            <a:pPr algn="ctr"/>
            <a:r>
              <a:rPr lang="en-US" dirty="0">
                <a:solidFill>
                  <a:schemeClr val="bg1"/>
                </a:solidFill>
                <a:latin typeface="Times New Roman" panose="02020603050405020304" pitchFamily="18" charset="0"/>
                <a:cs typeface="Times New Roman" panose="02020603050405020304" pitchFamily="18" charset="0"/>
              </a:rPr>
              <a:t>VISHWA MOTOR DRIVING SCHOOL</a:t>
            </a:r>
          </a:p>
          <a:p>
            <a:pPr algn="ctr">
              <a:lnSpc>
                <a:spcPct val="100000"/>
              </a:lnSpc>
            </a:pPr>
            <a:endParaRPr lang="en-US" sz="2000" dirty="0">
              <a:solidFill>
                <a:schemeClr val="bg1"/>
              </a:solidFill>
              <a:latin typeface="Times New Roman"/>
              <a:cs typeface="Times New Roman"/>
            </a:endParaRPr>
          </a:p>
          <a:p>
            <a:pPr algn="ctr">
              <a:lnSpc>
                <a:spcPct val="100000"/>
              </a:lnSpc>
            </a:pPr>
            <a:r>
              <a:rPr lang="en-US" sz="2000" dirty="0">
                <a:solidFill>
                  <a:schemeClr val="bg1"/>
                </a:solidFill>
                <a:latin typeface="Times New Roman"/>
                <a:cs typeface="Times New Roman"/>
              </a:rPr>
              <a:t>By</a:t>
            </a:r>
            <a:endParaRPr sz="2000" dirty="0">
              <a:solidFill>
                <a:schemeClr val="bg1"/>
              </a:solidFill>
              <a:latin typeface="Times New Roman"/>
              <a:cs typeface="Times New Roman"/>
            </a:endParaRPr>
          </a:p>
          <a:p>
            <a:pPr algn="ctr">
              <a:lnSpc>
                <a:spcPct val="100000"/>
              </a:lnSpc>
              <a:spcBef>
                <a:spcPts val="35"/>
              </a:spcBef>
            </a:pPr>
            <a:r>
              <a:rPr lang="en-IN" sz="2000" spc="-5" dirty="0">
                <a:solidFill>
                  <a:srgbClr val="FFFFFF"/>
                </a:solidFill>
                <a:latin typeface="Times New Roman"/>
                <a:cs typeface="Times New Roman"/>
              </a:rPr>
              <a:t>Shrikant </a:t>
            </a:r>
            <a:r>
              <a:rPr lang="en-IN" sz="2000" spc="-5" dirty="0" err="1">
                <a:solidFill>
                  <a:srgbClr val="FFFFFF"/>
                </a:solidFill>
                <a:latin typeface="Times New Roman"/>
                <a:cs typeface="Times New Roman"/>
              </a:rPr>
              <a:t>Suryawanshi</a:t>
            </a:r>
            <a:r>
              <a:rPr lang="en-IN" sz="2000" spc="-5" dirty="0">
                <a:solidFill>
                  <a:srgbClr val="FFFFFF"/>
                </a:solidFill>
                <a:latin typeface="Times New Roman"/>
                <a:cs typeface="Times New Roman"/>
              </a:rPr>
              <a:t>(47)</a:t>
            </a:r>
            <a:r>
              <a:rPr lang="en-US" sz="2000" dirty="0">
                <a:solidFill>
                  <a:schemeClr val="bg1"/>
                </a:solidFill>
                <a:latin typeface="Times New Roman" panose="02020603050405020304" pitchFamily="18" charset="0"/>
                <a:cs typeface="Times New Roman" panose="02020603050405020304" pitchFamily="18" charset="0"/>
              </a:rPr>
              <a:t> </a:t>
            </a:r>
          </a:p>
          <a:p>
            <a:pPr algn="ctr"/>
            <a:r>
              <a:rPr lang="en-US" sz="2000" dirty="0">
                <a:solidFill>
                  <a:schemeClr val="bg1"/>
                </a:solidFill>
                <a:latin typeface="Times New Roman" panose="02020603050405020304" pitchFamily="18" charset="0"/>
                <a:cs typeface="Times New Roman" panose="02020603050405020304" pitchFamily="18" charset="0"/>
              </a:rPr>
              <a:t>Class : SYMCA</a:t>
            </a:r>
          </a:p>
          <a:p>
            <a:pPr algn="ctr"/>
            <a:r>
              <a:rPr lang="en-US" sz="2000" dirty="0" err="1">
                <a:solidFill>
                  <a:schemeClr val="bg1"/>
                </a:solidFill>
                <a:latin typeface="Times New Roman" panose="02020603050405020304" pitchFamily="18" charset="0"/>
                <a:cs typeface="Times New Roman" panose="02020603050405020304" pitchFamily="18" charset="0"/>
              </a:rPr>
              <a:t>Div</a:t>
            </a:r>
            <a:r>
              <a:rPr lang="en-US" sz="2000" dirty="0">
                <a:solidFill>
                  <a:schemeClr val="bg1"/>
                </a:solidFill>
                <a:latin typeface="Times New Roman" panose="02020603050405020304" pitchFamily="18" charset="0"/>
                <a:cs typeface="Times New Roman" panose="02020603050405020304" pitchFamily="18" charset="0"/>
              </a:rPr>
              <a:t>: B</a:t>
            </a:r>
          </a:p>
          <a:p>
            <a:pPr marL="12700" algn="ctr">
              <a:spcBef>
                <a:spcPts val="5"/>
              </a:spcBef>
              <a:tabLst>
                <a:tab pos="1999614" algn="l"/>
              </a:tabLst>
            </a:pPr>
            <a:r>
              <a:rPr lang="en-US" sz="2000" dirty="0">
                <a:solidFill>
                  <a:schemeClr val="bg1"/>
                </a:solidFill>
                <a:latin typeface="Times New Roman" panose="02020603050405020304" pitchFamily="18" charset="0"/>
                <a:cs typeface="Times New Roman" panose="02020603050405020304" pitchFamily="18" charset="0"/>
              </a:rPr>
              <a:t>Guide: </a:t>
            </a:r>
            <a:r>
              <a:rPr lang="en-US" sz="2000" dirty="0" err="1">
                <a:solidFill>
                  <a:schemeClr val="bg1"/>
                </a:solidFill>
                <a:latin typeface="Times New Roman" panose="02020603050405020304" pitchFamily="18" charset="0"/>
                <a:cs typeface="Times New Roman" panose="02020603050405020304" pitchFamily="18" charset="0"/>
              </a:rPr>
              <a:t>Pranita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Manjre</a:t>
            </a:r>
            <a:endParaRPr lang="en-US" sz="2000" dirty="0">
              <a:solidFill>
                <a:schemeClr val="bg1"/>
              </a:solidFill>
              <a:latin typeface="Times New Roman" panose="02020603050405020304" pitchFamily="18" charset="0"/>
              <a:cs typeface="Times New Roman" panose="02020603050405020304" pitchFamily="18" charset="0"/>
            </a:endParaRPr>
          </a:p>
          <a:p>
            <a:pPr marL="12700" algn="ctr">
              <a:spcBef>
                <a:spcPts val="5"/>
              </a:spcBef>
              <a:tabLst>
                <a:tab pos="1999614" algn="l"/>
              </a:tabLst>
            </a:pPr>
            <a:endParaRPr lang="en-IN" sz="2000" b="1" spc="-5" dirty="0">
              <a:solidFill>
                <a:srgbClr val="FFFFFF"/>
              </a:solidFill>
              <a:latin typeface="Times New Roman"/>
              <a:cs typeface="Times New Roman"/>
            </a:endParaRPr>
          </a:p>
          <a:p>
            <a:pPr>
              <a:lnSpc>
                <a:spcPct val="100000"/>
              </a:lnSpc>
              <a:spcBef>
                <a:spcPts val="45"/>
              </a:spcBef>
            </a:pPr>
            <a:endParaRPr sz="2100" dirty="0">
              <a:latin typeface="Times New Roman"/>
              <a:cs typeface="Times New Roman"/>
            </a:endParaRPr>
          </a:p>
        </p:txBody>
      </p:sp>
      <p:sp>
        <p:nvSpPr>
          <p:cNvPr id="3" name="TextBox 2"/>
          <p:cNvSpPr txBox="1"/>
          <p:nvPr/>
        </p:nvSpPr>
        <p:spPr>
          <a:xfrm>
            <a:off x="1384664" y="1367327"/>
            <a:ext cx="9895786" cy="830997"/>
          </a:xfrm>
          <a:prstGeom prst="rect">
            <a:avLst/>
          </a:prstGeom>
          <a:noFill/>
        </p:spPr>
        <p:txBody>
          <a:bodyPr wrap="square" rtlCol="0">
            <a:spAutoFit/>
          </a:bodyPr>
          <a:lstStyle/>
          <a:p>
            <a:r>
              <a:rPr lang="en-US" sz="4800" dirty="0">
                <a:solidFill>
                  <a:schemeClr val="bg1"/>
                </a:solidFill>
                <a:latin typeface="Times New Roman" panose="02020603050405020304" pitchFamily="18" charset="0"/>
                <a:cs typeface="Times New Roman" panose="02020603050405020304" pitchFamily="18" charset="0"/>
              </a:rPr>
              <a:t>RTO GOVERNANCE SYSTEM </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Technology Used</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0321" y="2336873"/>
            <a:ext cx="9613861" cy="3837504"/>
          </a:xfrm>
        </p:spPr>
        <p:txBody>
          <a:bodyPr>
            <a:normAutofit/>
          </a:bodyPr>
          <a:lstStyle/>
          <a:p>
            <a:r>
              <a:rPr lang="en-US" sz="2000" u="sng" dirty="0">
                <a:latin typeface="Times New Roman" panose="02020603050405020304" pitchFamily="18" charset="0"/>
                <a:cs typeface="Times New Roman" panose="02020603050405020304" pitchFamily="18" charset="0"/>
              </a:rPr>
              <a:t>XAMPP:</a:t>
            </a:r>
          </a:p>
          <a:p>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XAMPP is one of the widely used cross-platform web servers, which helps developers to create and test their programs on a local webserver. It was developed by the Apache Friends, and its native source code can be revised or modified by the audience.</a:t>
            </a:r>
          </a:p>
          <a:p>
            <a:pPr marL="0" lvl="0" indent="0">
              <a:buNone/>
            </a:pP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XAMPP is an abbreviation where </a:t>
            </a:r>
            <a:r>
              <a:rPr lang="en-US" sz="2000" i="1" dirty="0">
                <a:latin typeface="Times New Roman" panose="02020603050405020304" pitchFamily="18" charset="0"/>
                <a:cs typeface="Times New Roman" panose="02020603050405020304" pitchFamily="18" charset="0"/>
              </a:rPr>
              <a:t>X stands for Cross-Platform, A stands for Apache, M stands for </a:t>
            </a:r>
            <a:r>
              <a:rPr lang="en-US" sz="2000" i="1" u="sng" dirty="0">
                <a:latin typeface="Times New Roman" panose="02020603050405020304" pitchFamily="18" charset="0"/>
                <a:cs typeface="Times New Roman" panose="02020603050405020304" pitchFamily="18" charset="0"/>
                <a:hlinkClick r:id="rId2"/>
              </a:rPr>
              <a:t>MYSQL</a:t>
            </a:r>
            <a:r>
              <a:rPr lang="en-US" sz="2000" i="1" dirty="0">
                <a:latin typeface="Times New Roman" panose="02020603050405020304" pitchFamily="18" charset="0"/>
                <a:cs typeface="Times New Roman" panose="02020603050405020304" pitchFamily="18" charset="0"/>
              </a:rPr>
              <a:t>, and the Ps stand for PHP and Perl</a:t>
            </a:r>
            <a:r>
              <a:rPr lang="en-US" sz="2000" dirty="0">
                <a:latin typeface="Times New Roman" panose="02020603050405020304" pitchFamily="18" charset="0"/>
                <a:cs typeface="Times New Roman" panose="02020603050405020304" pitchFamily="18" charset="0"/>
              </a:rPr>
              <a:t>, respectively.</a:t>
            </a:r>
          </a:p>
          <a:p>
            <a:pPr marL="0" indent="0">
              <a:buNone/>
            </a:pP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7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914400" lvl="2" indent="0">
              <a:buNone/>
            </a:pPr>
            <a:r>
              <a:rPr lang="en-US" sz="2000" u="sng" dirty="0">
                <a:latin typeface="Times New Roman" panose="02020603050405020304" pitchFamily="18" charset="0"/>
                <a:cs typeface="Times New Roman" panose="02020603050405020304" pitchFamily="18" charset="0"/>
              </a:rPr>
              <a:t>Operating systems used (Windows or Unix)</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r>
              <a:rPr lang="en-US" sz="2000" u="sng" dirty="0">
                <a:latin typeface="Times New Roman" panose="02020603050405020304" pitchFamily="18" charset="0"/>
                <a:cs typeface="Times New Roman" panose="02020603050405020304" pitchFamily="18" charset="0"/>
              </a:rPr>
              <a:t>Windows: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Windows is a graphical operating system developed by Microsoft. It allows users to view and store files, run the software, play games, watch videos, and provides a way to connect to the internet. It was released for both home computing and professional works.</a:t>
            </a:r>
          </a:p>
          <a:p>
            <a:endParaRPr lang="en-US" dirty="0"/>
          </a:p>
        </p:txBody>
      </p:sp>
      <p:sp>
        <p:nvSpPr>
          <p:cNvPr id="4"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Technology Used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30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2"/>
            <a:r>
              <a:rPr lang="en-US" sz="2000" u="sng" dirty="0">
                <a:latin typeface="Times New Roman" panose="02020603050405020304" pitchFamily="18" charset="0"/>
                <a:cs typeface="Times New Roman" panose="02020603050405020304" pitchFamily="18" charset="0"/>
              </a:rPr>
              <a:t>Database (</a:t>
            </a:r>
            <a:r>
              <a:rPr lang="en-US" sz="2000" u="sng" dirty="0" err="1">
                <a:latin typeface="Times New Roman" panose="02020603050405020304" pitchFamily="18" charset="0"/>
                <a:cs typeface="Times New Roman" panose="02020603050405020304" pitchFamily="18" charset="0"/>
              </a:rPr>
              <a:t>mysql</a:t>
            </a:r>
            <a:r>
              <a:rPr lang="en-US" sz="2000" u="sng" dirty="0">
                <a:latin typeface="Times New Roman" panose="02020603050405020304" pitchFamily="18" charset="0"/>
                <a:cs typeface="Times New Roman" panose="02020603050405020304" pitchFamily="18" charset="0"/>
              </a:rPr>
              <a:t>/ oracle, Teradata, etc.)</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MySQL:</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pPr lvl="0"/>
            <a:r>
              <a:rPr lang="en-US" sz="2000" dirty="0">
                <a:latin typeface="Times New Roman" panose="02020603050405020304" pitchFamily="18" charset="0"/>
                <a:cs typeface="Times New Roman" panose="02020603050405020304" pitchFamily="18" charset="0"/>
              </a:rPr>
              <a:t>MySQL is the world’s most popular open source database.</a:t>
            </a:r>
          </a:p>
          <a:p>
            <a:r>
              <a:rPr lang="en-US" sz="2000" dirty="0">
                <a:latin typeface="Times New Roman" panose="02020603050405020304" pitchFamily="18" charset="0"/>
                <a:cs typeface="Times New Roman" panose="02020603050405020304" pitchFamily="18" charset="0"/>
              </a:rPr>
              <a:t>MySQL is a relational database management system based on the Structured Query Language, which is the popular language for accessing and managing the records in the database.</a:t>
            </a:r>
          </a:p>
        </p:txBody>
      </p:sp>
      <p:sp>
        <p:nvSpPr>
          <p:cNvPr id="4"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Technology Used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96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normAutofit/>
          </a:bodyPr>
          <a:lstStyle/>
          <a:p>
            <a:pPr lvl="0"/>
            <a:r>
              <a:rPr lang="en-US" sz="2000" dirty="0">
                <a:latin typeface="Times New Roman" panose="02020603050405020304" pitchFamily="18" charset="0"/>
                <a:cs typeface="Times New Roman" panose="02020603050405020304" pitchFamily="18" charset="0"/>
              </a:rPr>
              <a:t>The proposed system is aimed to automated the major processes in the regional transport office.</a:t>
            </a:r>
          </a:p>
          <a:p>
            <a:pPr lvl="0"/>
            <a:r>
              <a:rPr lang="en-US" sz="2000" dirty="0">
                <a:latin typeface="Times New Roman" panose="02020603050405020304" pitchFamily="18" charset="0"/>
                <a:cs typeface="Times New Roman" panose="02020603050405020304" pitchFamily="18" charset="0"/>
              </a:rPr>
              <a:t>Online RTO governance system for different License and Vehicle Registration requirement.</a:t>
            </a:r>
          </a:p>
          <a:p>
            <a:pPr lvl="0"/>
            <a:r>
              <a:rPr lang="en-US" sz="2000" dirty="0">
                <a:latin typeface="Times New Roman" panose="02020603050405020304" pitchFamily="18" charset="0"/>
                <a:cs typeface="Times New Roman" panose="02020603050405020304" pitchFamily="18" charset="0"/>
              </a:rPr>
              <a:t>Providing online exam to user based on their sufficient time requirement can save the time.</a:t>
            </a:r>
          </a:p>
          <a:p>
            <a:pPr lvl="0"/>
            <a:r>
              <a:rPr lang="en-US" sz="2000" dirty="0">
                <a:latin typeface="Times New Roman" panose="02020603050405020304" pitchFamily="18" charset="0"/>
                <a:cs typeface="Times New Roman" panose="02020603050405020304" pitchFamily="18" charset="0"/>
              </a:rPr>
              <a:t>By giving proper information needed for passing their number we will provide number template to user so that it is not time consuming process.</a:t>
            </a:r>
          </a:p>
          <a:p>
            <a:r>
              <a:rPr lang="en-US" sz="2000" dirty="0">
                <a:latin typeface="Times New Roman" panose="02020603050405020304" pitchFamily="18" charset="0"/>
                <a:cs typeface="Times New Roman" panose="02020603050405020304" pitchFamily="18" charset="0"/>
              </a:rPr>
              <a:t>The administrator is providing for authentication purpose as well as it handles all the database of RTO and manages all the process.</a:t>
            </a:r>
          </a:p>
        </p:txBody>
      </p:sp>
    </p:spTree>
    <p:extLst>
      <p:ext uri="{BB962C8B-B14F-4D97-AF65-F5344CB8AC3E}">
        <p14:creationId xmlns:p14="http://schemas.microsoft.com/office/powerpoint/2010/main" val="1523094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Objectives of proposed system</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dirty="0">
                <a:latin typeface="Times New Roman" panose="02020603050405020304" pitchFamily="18" charset="0"/>
                <a:cs typeface="Times New Roman" panose="02020603050405020304" pitchFamily="18" charset="0"/>
              </a:rPr>
              <a:t>The proposed system is aimed to automated the major processes in the regional transport office.</a:t>
            </a:r>
          </a:p>
          <a:p>
            <a:pPr lvl="0"/>
            <a:r>
              <a:rPr lang="en-US" sz="2000" dirty="0">
                <a:latin typeface="Times New Roman" panose="02020603050405020304" pitchFamily="18" charset="0"/>
                <a:cs typeface="Times New Roman" panose="02020603050405020304" pitchFamily="18" charset="0"/>
              </a:rPr>
              <a:t>Online RTO governance system for different License and Vehicle Registration requirement.</a:t>
            </a:r>
          </a:p>
          <a:p>
            <a:pPr lvl="0"/>
            <a:r>
              <a:rPr lang="en-US" sz="2000" dirty="0">
                <a:latin typeface="Times New Roman" panose="02020603050405020304" pitchFamily="18" charset="0"/>
                <a:cs typeface="Times New Roman" panose="02020603050405020304" pitchFamily="18" charset="0"/>
              </a:rPr>
              <a:t>Providing online exam to user based on their sufficient time requirement can save the time.</a:t>
            </a:r>
          </a:p>
          <a:p>
            <a:pPr lvl="0"/>
            <a:r>
              <a:rPr lang="en-US" sz="2000" dirty="0">
                <a:latin typeface="Times New Roman" panose="02020603050405020304" pitchFamily="18" charset="0"/>
                <a:cs typeface="Times New Roman" panose="02020603050405020304" pitchFamily="18" charset="0"/>
              </a:rPr>
              <a:t>By giving proper information needed for passing their number we will provide number template to user so that it is not time consuming process.</a:t>
            </a:r>
          </a:p>
          <a:p>
            <a:r>
              <a:rPr lang="en-US" sz="2000" dirty="0">
                <a:latin typeface="Times New Roman" panose="02020603050405020304" pitchFamily="18" charset="0"/>
                <a:cs typeface="Times New Roman" panose="02020603050405020304" pitchFamily="18" charset="0"/>
              </a:rPr>
              <a:t>The administrator is providing for authentication purpose as well as it handles all the database of RTO and manages all the process.</a:t>
            </a:r>
          </a:p>
        </p:txBody>
      </p:sp>
    </p:spTree>
    <p:extLst>
      <p:ext uri="{BB962C8B-B14F-4D97-AF65-F5344CB8AC3E}">
        <p14:creationId xmlns:p14="http://schemas.microsoft.com/office/powerpoint/2010/main" val="215254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521C-9DBC-41BF-BFD3-5603E41CE4C2}"/>
              </a:ext>
            </a:extLst>
          </p:cNvPr>
          <p:cNvSpPr>
            <a:spLocks noGrp="1"/>
          </p:cNvSpPr>
          <p:nvPr>
            <p:ph type="ctrTitle"/>
          </p:nvPr>
        </p:nvSpPr>
        <p:spPr>
          <a:xfrm>
            <a:off x="2761488" y="2087818"/>
            <a:ext cx="7077456" cy="1243584"/>
          </a:xfrm>
        </p:spPr>
        <p:txBody>
          <a:bodyPr/>
          <a:lstStyle/>
          <a:p>
            <a:r>
              <a:rPr lang="en-US" sz="7200" dirty="0">
                <a:solidFill>
                  <a:srgbClr val="FFC000"/>
                </a:solidFill>
              </a:rPr>
              <a:t>DIAGRAMS</a:t>
            </a:r>
          </a:p>
        </p:txBody>
      </p:sp>
      <p:sp>
        <p:nvSpPr>
          <p:cNvPr id="3" name="Subtitle 2">
            <a:extLst>
              <a:ext uri="{FF2B5EF4-FFF2-40B4-BE49-F238E27FC236}">
                <a16:creationId xmlns:a16="http://schemas.microsoft.com/office/drawing/2014/main" id="{8B0B0712-2E38-4959-A08E-0BDE863ADDE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58219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53D227C-C9B5-4640-BAD1-D94F942E0010}"/>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itle 3">
            <a:extLst>
              <a:ext uri="{FF2B5EF4-FFF2-40B4-BE49-F238E27FC236}">
                <a16:creationId xmlns:a16="http://schemas.microsoft.com/office/drawing/2014/main" id="{553E0EC1-979C-4EEA-B432-B07EBA3D3384}"/>
              </a:ext>
            </a:extLst>
          </p:cNvPr>
          <p:cNvSpPr>
            <a:spLocks noGrp="1"/>
          </p:cNvSpPr>
          <p:nvPr>
            <p:ph type="title"/>
          </p:nvPr>
        </p:nvSpPr>
        <p:spPr>
          <a:xfrm>
            <a:off x="445282" y="236678"/>
            <a:ext cx="7781544" cy="859055"/>
          </a:xfrm>
        </p:spPr>
        <p:txBody>
          <a:bodyPr>
            <a:normAutofit/>
          </a:bodyPr>
          <a:lstStyle/>
          <a:p>
            <a:r>
              <a:rPr lang="en-US" sz="3600" dirty="0">
                <a:solidFill>
                  <a:srgbClr val="FFC000"/>
                </a:solidFill>
              </a:rPr>
              <a:t>CONTEXT LEVEL-DFD</a:t>
            </a:r>
          </a:p>
        </p:txBody>
      </p:sp>
      <p:pic>
        <p:nvPicPr>
          <p:cNvPr id="5" name="Picture 4">
            <a:extLst>
              <a:ext uri="{FF2B5EF4-FFF2-40B4-BE49-F238E27FC236}">
                <a16:creationId xmlns:a16="http://schemas.microsoft.com/office/drawing/2014/main" id="{88A1CFB1-736B-4935-A63C-333518D4F5E7}"/>
              </a:ext>
            </a:extLst>
          </p:cNvPr>
          <p:cNvPicPr>
            <a:picLocks noChangeAspect="1"/>
          </p:cNvPicPr>
          <p:nvPr/>
        </p:nvPicPr>
        <p:blipFill>
          <a:blip r:embed="rId2"/>
          <a:stretch>
            <a:fillRect/>
          </a:stretch>
        </p:blipFill>
        <p:spPr>
          <a:xfrm>
            <a:off x="3390991" y="1030419"/>
            <a:ext cx="7861209" cy="5762267"/>
          </a:xfrm>
          <a:prstGeom prst="rect">
            <a:avLst/>
          </a:prstGeom>
        </p:spPr>
      </p:pic>
    </p:spTree>
    <p:extLst>
      <p:ext uri="{BB962C8B-B14F-4D97-AF65-F5344CB8AC3E}">
        <p14:creationId xmlns:p14="http://schemas.microsoft.com/office/powerpoint/2010/main" val="171530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8EAF325-040C-4DA5-979C-9E08C7108BFD}"/>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itle 3">
            <a:extLst>
              <a:ext uri="{FF2B5EF4-FFF2-40B4-BE49-F238E27FC236}">
                <a16:creationId xmlns:a16="http://schemas.microsoft.com/office/drawing/2014/main" id="{29D6DF2D-6EC9-4A70-9DE3-BFFA87010590}"/>
              </a:ext>
            </a:extLst>
          </p:cNvPr>
          <p:cNvSpPr>
            <a:spLocks noGrp="1"/>
          </p:cNvSpPr>
          <p:nvPr>
            <p:ph type="title"/>
          </p:nvPr>
        </p:nvSpPr>
        <p:spPr>
          <a:xfrm>
            <a:off x="417291" y="-19299"/>
            <a:ext cx="7781544" cy="859055"/>
          </a:xfrm>
        </p:spPr>
        <p:txBody>
          <a:bodyPr>
            <a:normAutofit/>
          </a:bodyPr>
          <a:lstStyle/>
          <a:p>
            <a:r>
              <a:rPr lang="en-US" sz="4000" dirty="0">
                <a:solidFill>
                  <a:srgbClr val="FFC000"/>
                </a:solidFill>
              </a:rPr>
              <a:t>Use Case Diagram</a:t>
            </a:r>
          </a:p>
        </p:txBody>
      </p:sp>
      <p:pic>
        <p:nvPicPr>
          <p:cNvPr id="8" name="Picture 7">
            <a:extLst>
              <a:ext uri="{FF2B5EF4-FFF2-40B4-BE49-F238E27FC236}">
                <a16:creationId xmlns:a16="http://schemas.microsoft.com/office/drawing/2014/main" id="{89521D0D-7919-4822-BE56-71FF7749CBB8}"/>
              </a:ext>
            </a:extLst>
          </p:cNvPr>
          <p:cNvPicPr>
            <a:picLocks noChangeAspect="1"/>
          </p:cNvPicPr>
          <p:nvPr/>
        </p:nvPicPr>
        <p:blipFill>
          <a:blip r:embed="rId2"/>
          <a:stretch>
            <a:fillRect/>
          </a:stretch>
        </p:blipFill>
        <p:spPr>
          <a:xfrm>
            <a:off x="4702629" y="158621"/>
            <a:ext cx="6549571" cy="6521580"/>
          </a:xfrm>
          <a:prstGeom prst="rect">
            <a:avLst/>
          </a:prstGeom>
        </p:spPr>
      </p:pic>
    </p:spTree>
    <p:extLst>
      <p:ext uri="{BB962C8B-B14F-4D97-AF65-F5344CB8AC3E}">
        <p14:creationId xmlns:p14="http://schemas.microsoft.com/office/powerpoint/2010/main" val="1924633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8C4019-CAC5-4E70-B132-F5E18675B657}"/>
              </a:ext>
            </a:extLst>
          </p:cNvPr>
          <p:cNvSpPr>
            <a:spLocks noGrp="1"/>
          </p:cNvSpPr>
          <p:nvPr>
            <p:ph type="body" idx="1"/>
          </p:nvPr>
        </p:nvSpPr>
        <p:spPr>
          <a:xfrm>
            <a:off x="337327" y="266855"/>
            <a:ext cx="3674835" cy="675537"/>
          </a:xfrm>
        </p:spPr>
        <p:txBody>
          <a:bodyPr>
            <a:noAutofit/>
          </a:bodyPr>
          <a:lstStyle/>
          <a:p>
            <a:r>
              <a:rPr lang="en-US" sz="2400" dirty="0">
                <a:solidFill>
                  <a:srgbClr val="FFC000"/>
                </a:solidFill>
              </a:rPr>
              <a:t>CLASS DIAGRAM</a:t>
            </a:r>
          </a:p>
        </p:txBody>
      </p:sp>
      <p:sp>
        <p:nvSpPr>
          <p:cNvPr id="3" name="Slide Number Placeholder 2">
            <a:extLst>
              <a:ext uri="{FF2B5EF4-FFF2-40B4-BE49-F238E27FC236}">
                <a16:creationId xmlns:a16="http://schemas.microsoft.com/office/drawing/2014/main" id="{6C929C90-82C5-47B0-A014-440B90C87BF6}"/>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8" name="Picture 7">
            <a:extLst>
              <a:ext uri="{FF2B5EF4-FFF2-40B4-BE49-F238E27FC236}">
                <a16:creationId xmlns:a16="http://schemas.microsoft.com/office/drawing/2014/main" id="{C8D9930C-4192-4C6E-B566-2666005AFC11}"/>
              </a:ext>
            </a:extLst>
          </p:cNvPr>
          <p:cNvPicPr>
            <a:picLocks noChangeAspect="1"/>
          </p:cNvPicPr>
          <p:nvPr/>
        </p:nvPicPr>
        <p:blipFill>
          <a:blip r:embed="rId2"/>
          <a:stretch>
            <a:fillRect/>
          </a:stretch>
        </p:blipFill>
        <p:spPr>
          <a:xfrm>
            <a:off x="1471750" y="942392"/>
            <a:ext cx="9361714" cy="7052077"/>
          </a:xfrm>
          <a:prstGeom prst="rect">
            <a:avLst/>
          </a:prstGeom>
        </p:spPr>
      </p:pic>
    </p:spTree>
    <p:extLst>
      <p:ext uri="{BB962C8B-B14F-4D97-AF65-F5344CB8AC3E}">
        <p14:creationId xmlns:p14="http://schemas.microsoft.com/office/powerpoint/2010/main" val="2604618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5B66F3-F26E-484D-B8BB-A0C94DE4DF8C}"/>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Title 3">
            <a:extLst>
              <a:ext uri="{FF2B5EF4-FFF2-40B4-BE49-F238E27FC236}">
                <a16:creationId xmlns:a16="http://schemas.microsoft.com/office/drawing/2014/main" id="{7B535302-D965-44D2-BC82-595839063E81}"/>
              </a:ext>
            </a:extLst>
          </p:cNvPr>
          <p:cNvSpPr>
            <a:spLocks noGrp="1"/>
          </p:cNvSpPr>
          <p:nvPr>
            <p:ph type="title"/>
          </p:nvPr>
        </p:nvSpPr>
        <p:spPr>
          <a:xfrm>
            <a:off x="1354618" y="3736911"/>
            <a:ext cx="8610476" cy="859055"/>
          </a:xfrm>
        </p:spPr>
        <p:txBody>
          <a:bodyPr>
            <a:normAutofit/>
          </a:bodyPr>
          <a:lstStyle/>
          <a:p>
            <a:r>
              <a:rPr lang="en-US" sz="4000" dirty="0">
                <a:solidFill>
                  <a:srgbClr val="FFC000"/>
                </a:solidFill>
              </a:rPr>
              <a:t>Activity Diagram</a:t>
            </a:r>
          </a:p>
        </p:txBody>
      </p:sp>
    </p:spTree>
    <p:extLst>
      <p:ext uri="{BB962C8B-B14F-4D97-AF65-F5344CB8AC3E}">
        <p14:creationId xmlns:p14="http://schemas.microsoft.com/office/powerpoint/2010/main" val="287406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009" y="821599"/>
            <a:ext cx="11214100" cy="480131"/>
          </a:xfrm>
        </p:spPr>
        <p:txBody>
          <a:bodyPr/>
          <a:lstStyle/>
          <a:p>
            <a:r>
              <a:rPr lang="en-US" sz="2800" dirty="0">
                <a:latin typeface="Times New Roman" panose="02020603050405020304" pitchFamily="18" charset="0"/>
                <a:cs typeface="Times New Roman" panose="02020603050405020304" pitchFamily="18" charset="0"/>
              </a:rPr>
              <a:t>Company Profile</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ext Placeholder 3"/>
          <p:cNvSpPr>
            <a:spLocks noGrp="1"/>
          </p:cNvSpPr>
          <p:nvPr>
            <p:ph type="body" sz="quarter" idx="13"/>
          </p:nvPr>
        </p:nvSpPr>
        <p:spPr>
          <a:xfrm>
            <a:off x="1575163" y="1757724"/>
            <a:ext cx="9372600" cy="5323070"/>
          </a:xfrm>
        </p:spPr>
        <p:txBody>
          <a:bodyPr>
            <a:normAutofit lnSpcReduction="10000"/>
          </a:bodyPr>
          <a:lstStyle/>
          <a:p>
            <a:pPr marL="342900" indent="-342900" algn="l">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Vishwa</a:t>
            </a:r>
            <a:r>
              <a:rPr lang="en-US" sz="2000" dirty="0">
                <a:latin typeface="Times New Roman" panose="02020603050405020304" pitchFamily="18" charset="0"/>
                <a:cs typeface="Times New Roman" panose="02020603050405020304" pitchFamily="18" charset="0"/>
              </a:rPr>
              <a:t> Motor Driving School is a company, which provides training for driving, and offers private driving instruction that prepares students and skill levels for driving tests and fulfills defensive drive requirements.</a:t>
            </a:r>
          </a:p>
          <a:p>
            <a:pPr marL="342900" indent="-342900" algn="l">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Licence.No</a:t>
            </a:r>
            <a:r>
              <a:rPr lang="en-US" sz="1800" dirty="0">
                <a:latin typeface="Times New Roman" panose="02020603050405020304" pitchFamily="18" charset="0"/>
                <a:cs typeface="Times New Roman" panose="02020603050405020304" pitchFamily="18" charset="0"/>
              </a:rPr>
              <a:t>:  MH122022DSL00049 </a:t>
            </a:r>
          </a:p>
          <a:p>
            <a:pPr marL="342900" indent="-34290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Address:</a:t>
            </a:r>
          </a:p>
          <a:p>
            <a:pPr marL="342900" indent="-342900" algn="l">
              <a:buFont typeface="Arial" panose="020B0604020202020204" pitchFamily="34" charset="0"/>
              <a:buChar char="•"/>
            </a:pPr>
            <a:r>
              <a:rPr lang="en-US" sz="1900" dirty="0" err="1">
                <a:latin typeface="Times New Roman" panose="02020603050405020304" pitchFamily="18" charset="0"/>
                <a:cs typeface="Times New Roman" panose="02020603050405020304" pitchFamily="18" charset="0"/>
              </a:rPr>
              <a:t>Dhayari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Sighgad</a:t>
            </a:r>
            <a:r>
              <a:rPr lang="en-US" sz="1900" dirty="0">
                <a:latin typeface="Times New Roman" panose="02020603050405020304" pitchFamily="18" charset="0"/>
                <a:cs typeface="Times New Roman" panose="02020603050405020304" pitchFamily="18" charset="0"/>
              </a:rPr>
              <a:t> Road, </a:t>
            </a:r>
            <a:r>
              <a:rPr lang="en-US" sz="1900" dirty="0" err="1">
                <a:latin typeface="Times New Roman" panose="02020603050405020304" pitchFamily="18" charset="0"/>
                <a:cs typeface="Times New Roman" panose="02020603050405020304" pitchFamily="18" charset="0"/>
              </a:rPr>
              <a:t>Dhayri</a:t>
            </a:r>
            <a:r>
              <a:rPr lang="en-US" sz="1900" dirty="0">
                <a:latin typeface="Times New Roman" panose="02020603050405020304" pitchFamily="18" charset="0"/>
                <a:cs typeface="Times New Roman" panose="02020603050405020304" pitchFamily="18" charset="0"/>
              </a:rPr>
              <a:t> Fata,</a:t>
            </a:r>
          </a:p>
          <a:p>
            <a:pPr marL="342900" indent="-342900" algn="l">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Pune-411041</a:t>
            </a:r>
          </a:p>
          <a:p>
            <a:pPr marL="342900" indent="-342900" algn="l">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Vishwa</a:t>
            </a:r>
            <a:r>
              <a:rPr lang="en-US" sz="1800" dirty="0">
                <a:latin typeface="Times New Roman" panose="02020603050405020304" pitchFamily="18" charset="0"/>
                <a:cs typeface="Times New Roman" panose="02020603050405020304" pitchFamily="18" charset="0"/>
              </a:rPr>
              <a:t> Motor Driving School provides following facilities</a:t>
            </a:r>
          </a:p>
          <a:p>
            <a:pPr marL="285750" indent="-285750"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Learning license </a:t>
            </a:r>
          </a:p>
          <a:p>
            <a:pPr marL="285750" indent="-285750"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License Renewal</a:t>
            </a:r>
          </a:p>
          <a:p>
            <a:pPr marL="285750" indent="-285750"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Address Change</a:t>
            </a:r>
          </a:p>
          <a:p>
            <a:pPr marL="285750" indent="-285750"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Vehicle Transfer</a:t>
            </a:r>
          </a:p>
          <a:p>
            <a:pPr marL="285750" indent="-285750"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Vehicle Insurance</a:t>
            </a:r>
          </a:p>
          <a:p>
            <a:pPr marL="285750" indent="-285750"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Vehicle Passing</a:t>
            </a:r>
          </a:p>
          <a:p>
            <a:pPr algn="l"/>
            <a:r>
              <a:rPr lang="en-US" sz="1800" dirty="0">
                <a:latin typeface="Times New Roman" panose="02020603050405020304" pitchFamily="18" charset="0"/>
                <a:cs typeface="Times New Roman" panose="02020603050405020304" pitchFamily="18" charset="0"/>
              </a:rPr>
              <a:t> </a:t>
            </a:r>
            <a:endParaRPr lang="en-US" sz="19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273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92129D-5702-4BC3-87E4-6A3BA0E3214E}"/>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Title 3">
            <a:extLst>
              <a:ext uri="{FF2B5EF4-FFF2-40B4-BE49-F238E27FC236}">
                <a16:creationId xmlns:a16="http://schemas.microsoft.com/office/drawing/2014/main" id="{7C94BBBC-31F5-4C82-B765-C1E49C842BA4}"/>
              </a:ext>
            </a:extLst>
          </p:cNvPr>
          <p:cNvSpPr>
            <a:spLocks noGrp="1"/>
          </p:cNvSpPr>
          <p:nvPr>
            <p:ph type="title"/>
          </p:nvPr>
        </p:nvSpPr>
        <p:spPr>
          <a:xfrm>
            <a:off x="113647" y="0"/>
            <a:ext cx="7313520" cy="859055"/>
          </a:xfrm>
        </p:spPr>
        <p:txBody>
          <a:bodyPr>
            <a:normAutofit/>
          </a:bodyPr>
          <a:lstStyle/>
          <a:p>
            <a:r>
              <a:rPr lang="en-US" sz="4400" dirty="0">
                <a:solidFill>
                  <a:srgbClr val="FFC000"/>
                </a:solidFill>
              </a:rPr>
              <a:t>Verification Module</a:t>
            </a:r>
          </a:p>
        </p:txBody>
      </p:sp>
      <p:pic>
        <p:nvPicPr>
          <p:cNvPr id="6" name="Picture 5">
            <a:extLst>
              <a:ext uri="{FF2B5EF4-FFF2-40B4-BE49-F238E27FC236}">
                <a16:creationId xmlns:a16="http://schemas.microsoft.com/office/drawing/2014/main" id="{EC7E127F-1B5E-488A-BB39-C9C3F4A460A3}"/>
              </a:ext>
            </a:extLst>
          </p:cNvPr>
          <p:cNvPicPr>
            <a:picLocks noChangeAspect="1"/>
          </p:cNvPicPr>
          <p:nvPr/>
        </p:nvPicPr>
        <p:blipFill>
          <a:blip r:embed="rId2"/>
          <a:stretch>
            <a:fillRect/>
          </a:stretch>
        </p:blipFill>
        <p:spPr>
          <a:xfrm>
            <a:off x="4381500" y="859055"/>
            <a:ext cx="3429000" cy="5856070"/>
          </a:xfrm>
          <a:prstGeom prst="rect">
            <a:avLst/>
          </a:prstGeom>
        </p:spPr>
      </p:pic>
    </p:spTree>
    <p:extLst>
      <p:ext uri="{BB962C8B-B14F-4D97-AF65-F5344CB8AC3E}">
        <p14:creationId xmlns:p14="http://schemas.microsoft.com/office/powerpoint/2010/main" val="3567602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71604BA-051F-4105-9BA5-22088A68B708}"/>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Title 3">
            <a:extLst>
              <a:ext uri="{FF2B5EF4-FFF2-40B4-BE49-F238E27FC236}">
                <a16:creationId xmlns:a16="http://schemas.microsoft.com/office/drawing/2014/main" id="{6F687F0F-90F1-4F93-94BD-FDE89C8AEAF3}"/>
              </a:ext>
            </a:extLst>
          </p:cNvPr>
          <p:cNvSpPr>
            <a:spLocks noGrp="1"/>
          </p:cNvSpPr>
          <p:nvPr>
            <p:ph type="title"/>
          </p:nvPr>
        </p:nvSpPr>
        <p:spPr>
          <a:xfrm>
            <a:off x="0" y="0"/>
            <a:ext cx="7781544" cy="775079"/>
          </a:xfrm>
        </p:spPr>
        <p:txBody>
          <a:bodyPr>
            <a:normAutofit/>
          </a:bodyPr>
          <a:lstStyle/>
          <a:p>
            <a:r>
              <a:rPr lang="en-US" sz="4800" dirty="0">
                <a:solidFill>
                  <a:srgbClr val="FFC000"/>
                </a:solidFill>
              </a:rPr>
              <a:t>Test module- user side</a:t>
            </a:r>
          </a:p>
        </p:txBody>
      </p:sp>
      <p:pic>
        <p:nvPicPr>
          <p:cNvPr id="6" name="Picture 5">
            <a:extLst>
              <a:ext uri="{FF2B5EF4-FFF2-40B4-BE49-F238E27FC236}">
                <a16:creationId xmlns:a16="http://schemas.microsoft.com/office/drawing/2014/main" id="{85C361AE-C7FA-446C-BAD3-42F1580319DD}"/>
              </a:ext>
            </a:extLst>
          </p:cNvPr>
          <p:cNvPicPr>
            <a:picLocks noChangeAspect="1"/>
          </p:cNvPicPr>
          <p:nvPr/>
        </p:nvPicPr>
        <p:blipFill>
          <a:blip r:embed="rId2"/>
          <a:stretch>
            <a:fillRect/>
          </a:stretch>
        </p:blipFill>
        <p:spPr>
          <a:xfrm>
            <a:off x="7122368" y="205273"/>
            <a:ext cx="3626498" cy="6474927"/>
          </a:xfrm>
          <a:prstGeom prst="rect">
            <a:avLst/>
          </a:prstGeom>
        </p:spPr>
      </p:pic>
    </p:spTree>
    <p:extLst>
      <p:ext uri="{BB962C8B-B14F-4D97-AF65-F5344CB8AC3E}">
        <p14:creationId xmlns:p14="http://schemas.microsoft.com/office/powerpoint/2010/main" val="3823567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C7E0B2-267D-4327-9784-2A84046230B2}"/>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Title 3">
            <a:extLst>
              <a:ext uri="{FF2B5EF4-FFF2-40B4-BE49-F238E27FC236}">
                <a16:creationId xmlns:a16="http://schemas.microsoft.com/office/drawing/2014/main" id="{E598B2C7-278B-401A-900A-CE50170DCB3D}"/>
              </a:ext>
            </a:extLst>
          </p:cNvPr>
          <p:cNvSpPr>
            <a:spLocks noGrp="1"/>
          </p:cNvSpPr>
          <p:nvPr>
            <p:ph type="title"/>
          </p:nvPr>
        </p:nvSpPr>
        <p:spPr>
          <a:xfrm>
            <a:off x="0" y="0"/>
            <a:ext cx="9916761" cy="1162300"/>
          </a:xfrm>
        </p:spPr>
        <p:txBody>
          <a:bodyPr>
            <a:normAutofit/>
          </a:bodyPr>
          <a:lstStyle/>
          <a:p>
            <a:r>
              <a:rPr lang="en-US" sz="4800" dirty="0">
                <a:solidFill>
                  <a:srgbClr val="FFC000"/>
                </a:solidFill>
              </a:rPr>
              <a:t>Test module-  RTO officer side</a:t>
            </a:r>
          </a:p>
        </p:txBody>
      </p:sp>
      <p:pic>
        <p:nvPicPr>
          <p:cNvPr id="6" name="Picture 5">
            <a:extLst>
              <a:ext uri="{FF2B5EF4-FFF2-40B4-BE49-F238E27FC236}">
                <a16:creationId xmlns:a16="http://schemas.microsoft.com/office/drawing/2014/main" id="{43775611-E111-4261-8B76-7D3B01D5DCC8}"/>
              </a:ext>
            </a:extLst>
          </p:cNvPr>
          <p:cNvPicPr>
            <a:picLocks noChangeAspect="1"/>
          </p:cNvPicPr>
          <p:nvPr/>
        </p:nvPicPr>
        <p:blipFill>
          <a:blip r:embed="rId2"/>
          <a:stretch>
            <a:fillRect/>
          </a:stretch>
        </p:blipFill>
        <p:spPr>
          <a:xfrm>
            <a:off x="4429488" y="1073020"/>
            <a:ext cx="3333023" cy="5682343"/>
          </a:xfrm>
          <a:prstGeom prst="rect">
            <a:avLst/>
          </a:prstGeom>
        </p:spPr>
      </p:pic>
    </p:spTree>
    <p:extLst>
      <p:ext uri="{BB962C8B-B14F-4D97-AF65-F5344CB8AC3E}">
        <p14:creationId xmlns:p14="http://schemas.microsoft.com/office/powerpoint/2010/main" val="3956349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839935-0403-4716-A218-516F9D404F96}"/>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4" name="Title 3">
            <a:extLst>
              <a:ext uri="{FF2B5EF4-FFF2-40B4-BE49-F238E27FC236}">
                <a16:creationId xmlns:a16="http://schemas.microsoft.com/office/drawing/2014/main" id="{5538C8FD-5298-46C9-BF92-E558FB619867}"/>
              </a:ext>
            </a:extLst>
          </p:cNvPr>
          <p:cNvSpPr>
            <a:spLocks noGrp="1"/>
          </p:cNvSpPr>
          <p:nvPr>
            <p:ph type="title"/>
          </p:nvPr>
        </p:nvSpPr>
        <p:spPr>
          <a:xfrm>
            <a:off x="0" y="0"/>
            <a:ext cx="7781544" cy="859055"/>
          </a:xfrm>
        </p:spPr>
        <p:txBody>
          <a:bodyPr>
            <a:normAutofit fontScale="90000"/>
          </a:bodyPr>
          <a:lstStyle/>
          <a:p>
            <a:r>
              <a:rPr lang="en-US" dirty="0">
                <a:solidFill>
                  <a:srgbClr val="FFC000"/>
                </a:solidFill>
              </a:rPr>
              <a:t>RTO officer management</a:t>
            </a:r>
          </a:p>
        </p:txBody>
      </p:sp>
      <p:pic>
        <p:nvPicPr>
          <p:cNvPr id="6" name="Picture 5">
            <a:extLst>
              <a:ext uri="{FF2B5EF4-FFF2-40B4-BE49-F238E27FC236}">
                <a16:creationId xmlns:a16="http://schemas.microsoft.com/office/drawing/2014/main" id="{9CA21AE7-13FB-4034-A0B2-5D7AAE4CA987}"/>
              </a:ext>
            </a:extLst>
          </p:cNvPr>
          <p:cNvPicPr>
            <a:picLocks noChangeAspect="1"/>
          </p:cNvPicPr>
          <p:nvPr/>
        </p:nvPicPr>
        <p:blipFill>
          <a:blip r:embed="rId2"/>
          <a:stretch>
            <a:fillRect/>
          </a:stretch>
        </p:blipFill>
        <p:spPr>
          <a:xfrm>
            <a:off x="7492287" y="128587"/>
            <a:ext cx="3067050" cy="6600825"/>
          </a:xfrm>
          <a:prstGeom prst="rect">
            <a:avLst/>
          </a:prstGeom>
        </p:spPr>
      </p:pic>
    </p:spTree>
    <p:extLst>
      <p:ext uri="{BB962C8B-B14F-4D97-AF65-F5344CB8AC3E}">
        <p14:creationId xmlns:p14="http://schemas.microsoft.com/office/powerpoint/2010/main" val="216311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1E876C-364C-4873-97C6-EA09CB774621}"/>
              </a:ext>
            </a:extLst>
          </p:cNvPr>
          <p:cNvSpPr>
            <a:spLocks noGrp="1"/>
          </p:cNvSpPr>
          <p:nvPr>
            <p:ph type="sldNum" sz="quarter" idx="12"/>
          </p:nvPr>
        </p:nvSpPr>
        <p:spPr/>
        <p:txBody>
          <a:bodyPr/>
          <a:lstStyle/>
          <a:p>
            <a:fld id="{C263D6C4-4840-40CC-AC84-17E24B3B7BDE}" type="slidenum">
              <a:rPr lang="en-US" noProof="0" smtClean="0"/>
              <a:pPr/>
              <a:t>24</a:t>
            </a:fld>
            <a:endParaRPr lang="en-US" noProof="0" dirty="0"/>
          </a:p>
        </p:txBody>
      </p:sp>
      <p:sp>
        <p:nvSpPr>
          <p:cNvPr id="4" name="Title 3">
            <a:extLst>
              <a:ext uri="{FF2B5EF4-FFF2-40B4-BE49-F238E27FC236}">
                <a16:creationId xmlns:a16="http://schemas.microsoft.com/office/drawing/2014/main" id="{79128613-6703-47F2-9CF5-E5EA9266CD49}"/>
              </a:ext>
            </a:extLst>
          </p:cNvPr>
          <p:cNvSpPr>
            <a:spLocks noGrp="1"/>
          </p:cNvSpPr>
          <p:nvPr>
            <p:ph type="title"/>
          </p:nvPr>
        </p:nvSpPr>
        <p:spPr>
          <a:xfrm>
            <a:off x="0" y="203407"/>
            <a:ext cx="9534206" cy="682853"/>
          </a:xfrm>
        </p:spPr>
        <p:txBody>
          <a:bodyPr>
            <a:normAutofit fontScale="90000"/>
          </a:bodyPr>
          <a:lstStyle/>
          <a:p>
            <a:r>
              <a:rPr lang="en-US" sz="4800" dirty="0">
                <a:solidFill>
                  <a:srgbClr val="FFC000"/>
                </a:solidFill>
              </a:rPr>
              <a:t>Payment module- user side</a:t>
            </a:r>
          </a:p>
        </p:txBody>
      </p:sp>
      <p:pic>
        <p:nvPicPr>
          <p:cNvPr id="8" name="Picture 7">
            <a:extLst>
              <a:ext uri="{FF2B5EF4-FFF2-40B4-BE49-F238E27FC236}">
                <a16:creationId xmlns:a16="http://schemas.microsoft.com/office/drawing/2014/main" id="{8C5D9FA8-28DF-43AE-A4DC-E0C4B4CEBF45}"/>
              </a:ext>
            </a:extLst>
          </p:cNvPr>
          <p:cNvPicPr>
            <a:picLocks noChangeAspect="1"/>
          </p:cNvPicPr>
          <p:nvPr/>
        </p:nvPicPr>
        <p:blipFill>
          <a:blip r:embed="rId2"/>
          <a:stretch>
            <a:fillRect/>
          </a:stretch>
        </p:blipFill>
        <p:spPr>
          <a:xfrm>
            <a:off x="4672392" y="998376"/>
            <a:ext cx="2847216" cy="5766318"/>
          </a:xfrm>
          <a:prstGeom prst="rect">
            <a:avLst/>
          </a:prstGeom>
        </p:spPr>
      </p:pic>
    </p:spTree>
    <p:extLst>
      <p:ext uri="{BB962C8B-B14F-4D97-AF65-F5344CB8AC3E}">
        <p14:creationId xmlns:p14="http://schemas.microsoft.com/office/powerpoint/2010/main" val="1188138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B7056B-42CB-41AB-8BCF-6F59CE5AB94F}"/>
              </a:ext>
            </a:extLst>
          </p:cNvPr>
          <p:cNvSpPr>
            <a:spLocks noGrp="1"/>
          </p:cNvSpPr>
          <p:nvPr>
            <p:ph type="sldNum" sz="quarter" idx="12"/>
          </p:nvPr>
        </p:nvSpPr>
        <p:spPr/>
        <p:txBody>
          <a:bodyPr/>
          <a:lstStyle/>
          <a:p>
            <a:fld id="{C263D6C4-4840-40CC-AC84-17E24B3B7BDE}" type="slidenum">
              <a:rPr lang="en-US" noProof="0" smtClean="0"/>
              <a:pPr/>
              <a:t>25</a:t>
            </a:fld>
            <a:endParaRPr lang="en-US" noProof="0" dirty="0"/>
          </a:p>
        </p:txBody>
      </p:sp>
      <p:sp>
        <p:nvSpPr>
          <p:cNvPr id="4" name="Title 3">
            <a:extLst>
              <a:ext uri="{FF2B5EF4-FFF2-40B4-BE49-F238E27FC236}">
                <a16:creationId xmlns:a16="http://schemas.microsoft.com/office/drawing/2014/main" id="{901F642A-ABA0-4088-A008-D0C80E9892B7}"/>
              </a:ext>
            </a:extLst>
          </p:cNvPr>
          <p:cNvSpPr>
            <a:spLocks noGrp="1"/>
          </p:cNvSpPr>
          <p:nvPr>
            <p:ph type="title"/>
          </p:nvPr>
        </p:nvSpPr>
        <p:spPr>
          <a:xfrm>
            <a:off x="169111" y="79311"/>
            <a:ext cx="11083089" cy="859055"/>
          </a:xfrm>
        </p:spPr>
        <p:txBody>
          <a:bodyPr>
            <a:normAutofit/>
          </a:bodyPr>
          <a:lstStyle/>
          <a:p>
            <a:r>
              <a:rPr lang="en-US" sz="4800" dirty="0">
                <a:solidFill>
                  <a:srgbClr val="FFC000"/>
                </a:solidFill>
              </a:rPr>
              <a:t>Payment module-  RTO officer side</a:t>
            </a:r>
          </a:p>
        </p:txBody>
      </p:sp>
      <p:pic>
        <p:nvPicPr>
          <p:cNvPr id="6" name="Picture 5">
            <a:extLst>
              <a:ext uri="{FF2B5EF4-FFF2-40B4-BE49-F238E27FC236}">
                <a16:creationId xmlns:a16="http://schemas.microsoft.com/office/drawing/2014/main" id="{03E86C55-0C56-4DC1-BF0A-B5937974609A}"/>
              </a:ext>
            </a:extLst>
          </p:cNvPr>
          <p:cNvPicPr>
            <a:picLocks noChangeAspect="1"/>
          </p:cNvPicPr>
          <p:nvPr/>
        </p:nvPicPr>
        <p:blipFill>
          <a:blip r:embed="rId2"/>
          <a:stretch>
            <a:fillRect/>
          </a:stretch>
        </p:blipFill>
        <p:spPr>
          <a:xfrm>
            <a:off x="4670560" y="938366"/>
            <a:ext cx="2850880" cy="5741834"/>
          </a:xfrm>
          <a:prstGeom prst="rect">
            <a:avLst/>
          </a:prstGeom>
        </p:spPr>
      </p:pic>
    </p:spTree>
    <p:extLst>
      <p:ext uri="{BB962C8B-B14F-4D97-AF65-F5344CB8AC3E}">
        <p14:creationId xmlns:p14="http://schemas.microsoft.com/office/powerpoint/2010/main" val="1210451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98B532-5BF4-4A18-9DC5-7B32E98DC45B}"/>
              </a:ext>
            </a:extLst>
          </p:cNvPr>
          <p:cNvSpPr>
            <a:spLocks noGrp="1"/>
          </p:cNvSpPr>
          <p:nvPr>
            <p:ph type="sldNum" sz="quarter" idx="12"/>
          </p:nvPr>
        </p:nvSpPr>
        <p:spPr/>
        <p:txBody>
          <a:bodyPr/>
          <a:lstStyle/>
          <a:p>
            <a:fld id="{C263D6C4-4840-40CC-AC84-17E24B3B7BDE}" type="slidenum">
              <a:rPr lang="en-US" noProof="0" smtClean="0"/>
              <a:pPr/>
              <a:t>26</a:t>
            </a:fld>
            <a:endParaRPr lang="en-US" noProof="0" dirty="0"/>
          </a:p>
        </p:txBody>
      </p:sp>
      <p:sp>
        <p:nvSpPr>
          <p:cNvPr id="4" name="Title 3">
            <a:extLst>
              <a:ext uri="{FF2B5EF4-FFF2-40B4-BE49-F238E27FC236}">
                <a16:creationId xmlns:a16="http://schemas.microsoft.com/office/drawing/2014/main" id="{90569C69-EEC9-49ED-B8C3-CE9973AADAEC}"/>
              </a:ext>
            </a:extLst>
          </p:cNvPr>
          <p:cNvSpPr>
            <a:spLocks noGrp="1"/>
          </p:cNvSpPr>
          <p:nvPr>
            <p:ph type="title"/>
          </p:nvPr>
        </p:nvSpPr>
        <p:spPr>
          <a:xfrm>
            <a:off x="0" y="279919"/>
            <a:ext cx="5374433" cy="1022342"/>
          </a:xfrm>
        </p:spPr>
        <p:txBody>
          <a:bodyPr>
            <a:normAutofit fontScale="90000"/>
          </a:bodyPr>
          <a:lstStyle/>
          <a:p>
            <a:r>
              <a:rPr lang="en-US" sz="4800" dirty="0">
                <a:solidFill>
                  <a:srgbClr val="FFC000"/>
                </a:solidFill>
              </a:rPr>
              <a:t>Ownership module-user side</a:t>
            </a:r>
          </a:p>
        </p:txBody>
      </p:sp>
      <p:pic>
        <p:nvPicPr>
          <p:cNvPr id="6" name="Picture 5">
            <a:extLst>
              <a:ext uri="{FF2B5EF4-FFF2-40B4-BE49-F238E27FC236}">
                <a16:creationId xmlns:a16="http://schemas.microsoft.com/office/drawing/2014/main" id="{9295B55F-80F9-4FA8-A1D4-9C9B30F9C59E}"/>
              </a:ext>
            </a:extLst>
          </p:cNvPr>
          <p:cNvPicPr>
            <a:picLocks noChangeAspect="1"/>
          </p:cNvPicPr>
          <p:nvPr/>
        </p:nvPicPr>
        <p:blipFill>
          <a:blip r:embed="rId2"/>
          <a:stretch>
            <a:fillRect/>
          </a:stretch>
        </p:blipFill>
        <p:spPr>
          <a:xfrm>
            <a:off x="6475446" y="279918"/>
            <a:ext cx="4254758" cy="6400281"/>
          </a:xfrm>
          <a:prstGeom prst="rect">
            <a:avLst/>
          </a:prstGeom>
        </p:spPr>
      </p:pic>
    </p:spTree>
    <p:extLst>
      <p:ext uri="{BB962C8B-B14F-4D97-AF65-F5344CB8AC3E}">
        <p14:creationId xmlns:p14="http://schemas.microsoft.com/office/powerpoint/2010/main" val="1667788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BE42F2-0E70-4B92-B0B6-DC4C632810FA}"/>
              </a:ext>
            </a:extLst>
          </p:cNvPr>
          <p:cNvSpPr>
            <a:spLocks noGrp="1"/>
          </p:cNvSpPr>
          <p:nvPr>
            <p:ph type="sldNum" sz="quarter" idx="12"/>
          </p:nvPr>
        </p:nvSpPr>
        <p:spPr/>
        <p:txBody>
          <a:bodyPr/>
          <a:lstStyle/>
          <a:p>
            <a:fld id="{C263D6C4-4840-40CC-AC84-17E24B3B7BDE}" type="slidenum">
              <a:rPr lang="en-US" noProof="0" smtClean="0"/>
              <a:pPr/>
              <a:t>27</a:t>
            </a:fld>
            <a:endParaRPr lang="en-US" noProof="0" dirty="0"/>
          </a:p>
        </p:txBody>
      </p:sp>
      <p:sp>
        <p:nvSpPr>
          <p:cNvPr id="4" name="Title 3">
            <a:extLst>
              <a:ext uri="{FF2B5EF4-FFF2-40B4-BE49-F238E27FC236}">
                <a16:creationId xmlns:a16="http://schemas.microsoft.com/office/drawing/2014/main" id="{69B07C7F-C5B9-492A-ABC8-6E22199B4D31}"/>
              </a:ext>
            </a:extLst>
          </p:cNvPr>
          <p:cNvSpPr>
            <a:spLocks noGrp="1"/>
          </p:cNvSpPr>
          <p:nvPr>
            <p:ph type="title"/>
          </p:nvPr>
        </p:nvSpPr>
        <p:spPr>
          <a:xfrm>
            <a:off x="0" y="0"/>
            <a:ext cx="7352522" cy="1572847"/>
          </a:xfrm>
        </p:spPr>
        <p:txBody>
          <a:bodyPr>
            <a:normAutofit/>
          </a:bodyPr>
          <a:lstStyle/>
          <a:p>
            <a:r>
              <a:rPr lang="en-US" sz="4800" dirty="0">
                <a:solidFill>
                  <a:srgbClr val="FFC000"/>
                </a:solidFill>
              </a:rPr>
              <a:t>Ownership module-  RTO officer side</a:t>
            </a:r>
          </a:p>
        </p:txBody>
      </p:sp>
      <p:pic>
        <p:nvPicPr>
          <p:cNvPr id="6" name="Picture 5">
            <a:extLst>
              <a:ext uri="{FF2B5EF4-FFF2-40B4-BE49-F238E27FC236}">
                <a16:creationId xmlns:a16="http://schemas.microsoft.com/office/drawing/2014/main" id="{501841A2-281C-4D36-9644-BAA0D046D419}"/>
              </a:ext>
            </a:extLst>
          </p:cNvPr>
          <p:cNvPicPr>
            <a:picLocks noChangeAspect="1"/>
          </p:cNvPicPr>
          <p:nvPr/>
        </p:nvPicPr>
        <p:blipFill>
          <a:blip r:embed="rId2"/>
          <a:stretch>
            <a:fillRect/>
          </a:stretch>
        </p:blipFill>
        <p:spPr>
          <a:xfrm>
            <a:off x="7352522" y="93307"/>
            <a:ext cx="3205281" cy="6690048"/>
          </a:xfrm>
          <a:prstGeom prst="rect">
            <a:avLst/>
          </a:prstGeom>
        </p:spPr>
      </p:pic>
    </p:spTree>
    <p:extLst>
      <p:ext uri="{BB962C8B-B14F-4D97-AF65-F5344CB8AC3E}">
        <p14:creationId xmlns:p14="http://schemas.microsoft.com/office/powerpoint/2010/main" val="4093753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D5915-50D9-4F0F-A677-C6D111A4481B}"/>
              </a:ext>
            </a:extLst>
          </p:cNvPr>
          <p:cNvSpPr>
            <a:spLocks noGrp="1"/>
          </p:cNvSpPr>
          <p:nvPr>
            <p:ph type="sldNum" sz="quarter" idx="12"/>
          </p:nvPr>
        </p:nvSpPr>
        <p:spPr/>
        <p:txBody>
          <a:bodyPr/>
          <a:lstStyle/>
          <a:p>
            <a:fld id="{C263D6C4-4840-40CC-AC84-17E24B3B7BDE}" type="slidenum">
              <a:rPr lang="en-US" noProof="0" smtClean="0"/>
              <a:pPr/>
              <a:t>28</a:t>
            </a:fld>
            <a:endParaRPr lang="en-US" noProof="0" dirty="0"/>
          </a:p>
        </p:txBody>
      </p:sp>
      <p:sp>
        <p:nvSpPr>
          <p:cNvPr id="4" name="Title 3">
            <a:extLst>
              <a:ext uri="{FF2B5EF4-FFF2-40B4-BE49-F238E27FC236}">
                <a16:creationId xmlns:a16="http://schemas.microsoft.com/office/drawing/2014/main" id="{3487FBBA-2EA2-448C-AFE8-8CCDC6E23C0E}"/>
              </a:ext>
            </a:extLst>
          </p:cNvPr>
          <p:cNvSpPr>
            <a:spLocks noGrp="1"/>
          </p:cNvSpPr>
          <p:nvPr>
            <p:ph type="title"/>
          </p:nvPr>
        </p:nvSpPr>
        <p:spPr>
          <a:xfrm>
            <a:off x="66994" y="111968"/>
            <a:ext cx="7781544" cy="1610169"/>
          </a:xfrm>
        </p:spPr>
        <p:txBody>
          <a:bodyPr>
            <a:normAutofit/>
          </a:bodyPr>
          <a:lstStyle/>
          <a:p>
            <a:r>
              <a:rPr lang="en-US" sz="4800" dirty="0">
                <a:solidFill>
                  <a:srgbClr val="FFC000"/>
                </a:solidFill>
              </a:rPr>
              <a:t>Online License Module-user side</a:t>
            </a:r>
          </a:p>
        </p:txBody>
      </p:sp>
      <p:pic>
        <p:nvPicPr>
          <p:cNvPr id="6" name="Picture 5">
            <a:extLst>
              <a:ext uri="{FF2B5EF4-FFF2-40B4-BE49-F238E27FC236}">
                <a16:creationId xmlns:a16="http://schemas.microsoft.com/office/drawing/2014/main" id="{167D7BA9-3FAB-48EE-99E1-03134981D952}"/>
              </a:ext>
            </a:extLst>
          </p:cNvPr>
          <p:cNvPicPr>
            <a:picLocks noChangeAspect="1"/>
          </p:cNvPicPr>
          <p:nvPr/>
        </p:nvPicPr>
        <p:blipFill>
          <a:blip r:embed="rId2"/>
          <a:stretch>
            <a:fillRect/>
          </a:stretch>
        </p:blipFill>
        <p:spPr>
          <a:xfrm>
            <a:off x="7203233" y="27992"/>
            <a:ext cx="3872204" cy="6802016"/>
          </a:xfrm>
          <a:prstGeom prst="rect">
            <a:avLst/>
          </a:prstGeom>
        </p:spPr>
      </p:pic>
    </p:spTree>
    <p:extLst>
      <p:ext uri="{BB962C8B-B14F-4D97-AF65-F5344CB8AC3E}">
        <p14:creationId xmlns:p14="http://schemas.microsoft.com/office/powerpoint/2010/main" val="1325399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45A96A-88C0-44EF-B1DA-FBE9D041116E}"/>
              </a:ext>
            </a:extLst>
          </p:cNvPr>
          <p:cNvSpPr>
            <a:spLocks noGrp="1"/>
          </p:cNvSpPr>
          <p:nvPr>
            <p:ph type="sldNum" sz="quarter" idx="12"/>
          </p:nvPr>
        </p:nvSpPr>
        <p:spPr/>
        <p:txBody>
          <a:bodyPr/>
          <a:lstStyle/>
          <a:p>
            <a:fld id="{C263D6C4-4840-40CC-AC84-17E24B3B7BDE}" type="slidenum">
              <a:rPr lang="en-US" noProof="0" smtClean="0"/>
              <a:pPr/>
              <a:t>29</a:t>
            </a:fld>
            <a:endParaRPr lang="en-US" noProof="0" dirty="0"/>
          </a:p>
        </p:txBody>
      </p:sp>
      <p:sp>
        <p:nvSpPr>
          <p:cNvPr id="4" name="Title 3">
            <a:extLst>
              <a:ext uri="{FF2B5EF4-FFF2-40B4-BE49-F238E27FC236}">
                <a16:creationId xmlns:a16="http://schemas.microsoft.com/office/drawing/2014/main" id="{2905AF0B-590F-4D53-B84D-4209C69D02DF}"/>
              </a:ext>
            </a:extLst>
          </p:cNvPr>
          <p:cNvSpPr>
            <a:spLocks noGrp="1"/>
          </p:cNvSpPr>
          <p:nvPr>
            <p:ph type="title"/>
          </p:nvPr>
        </p:nvSpPr>
        <p:spPr>
          <a:xfrm>
            <a:off x="122978" y="0"/>
            <a:ext cx="7781544" cy="1316255"/>
          </a:xfrm>
        </p:spPr>
        <p:txBody>
          <a:bodyPr>
            <a:noAutofit/>
          </a:bodyPr>
          <a:lstStyle/>
          <a:p>
            <a:r>
              <a:rPr lang="en-US" sz="4800" dirty="0">
                <a:solidFill>
                  <a:srgbClr val="FFC000"/>
                </a:solidFill>
              </a:rPr>
              <a:t>Online License Module-admin side</a:t>
            </a:r>
          </a:p>
        </p:txBody>
      </p:sp>
      <p:pic>
        <p:nvPicPr>
          <p:cNvPr id="6" name="Picture 5">
            <a:extLst>
              <a:ext uri="{FF2B5EF4-FFF2-40B4-BE49-F238E27FC236}">
                <a16:creationId xmlns:a16="http://schemas.microsoft.com/office/drawing/2014/main" id="{DF925F2A-B5F5-4121-BCA5-804E95253EEB}"/>
              </a:ext>
            </a:extLst>
          </p:cNvPr>
          <p:cNvPicPr>
            <a:picLocks noChangeAspect="1"/>
          </p:cNvPicPr>
          <p:nvPr/>
        </p:nvPicPr>
        <p:blipFill>
          <a:blip r:embed="rId2"/>
          <a:stretch>
            <a:fillRect/>
          </a:stretch>
        </p:blipFill>
        <p:spPr>
          <a:xfrm>
            <a:off x="7026509" y="167950"/>
            <a:ext cx="4058258" cy="6512250"/>
          </a:xfrm>
          <a:prstGeom prst="rect">
            <a:avLst/>
          </a:prstGeom>
        </p:spPr>
      </p:pic>
    </p:spTree>
    <p:extLst>
      <p:ext uri="{BB962C8B-B14F-4D97-AF65-F5344CB8AC3E}">
        <p14:creationId xmlns:p14="http://schemas.microsoft.com/office/powerpoint/2010/main" val="3135639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474559"/>
            <a:ext cx="11214100" cy="480131"/>
          </a:xfrm>
        </p:spPr>
        <p:txBody>
          <a:bodyPr/>
          <a:lstStyle/>
          <a:p>
            <a:r>
              <a:rPr lang="en-US" sz="2800" dirty="0">
                <a:latin typeface="Times New Roman" panose="02020603050405020304" pitchFamily="18" charset="0"/>
                <a:cs typeface="Times New Roman" panose="02020603050405020304" pitchFamily="18" charset="0"/>
              </a:rPr>
              <a:t>INTRODUCTION</a:t>
            </a:r>
            <a:r>
              <a:rPr lang="en-US" sz="2800" dirty="0"/>
              <a:t>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21411" y="1010090"/>
            <a:ext cx="8563023" cy="5054815"/>
          </a:xfrm>
        </p:spPr>
        <p:txBody>
          <a:bodyPr/>
          <a:lstStyle/>
          <a:p>
            <a:pPr marL="297815" marR="498475" indent="-285750" algn="just">
              <a:spcBef>
                <a:spcPts val="1550"/>
              </a:spcBef>
              <a:tabLst>
                <a:tab pos="299085" algn="l"/>
                <a:tab pos="299720" algn="l"/>
              </a:tabLst>
            </a:pPr>
            <a:r>
              <a:rPr lang="en-US" sz="2000" dirty="0">
                <a:latin typeface="Times New Roman" panose="02020603050405020304" pitchFamily="18" charset="0"/>
                <a:cs typeface="Times New Roman" panose="02020603050405020304" pitchFamily="18" charset="0"/>
              </a:rPr>
              <a:t>It is to provide an online tool for the ease of RTO functions such as vehicle registration, Learner license, permanent license, renewal of license, and many more. </a:t>
            </a:r>
          </a:p>
          <a:p>
            <a:pPr marL="297815" marR="498475" indent="-285750" algn="just">
              <a:spcBef>
                <a:spcPts val="1550"/>
              </a:spcBef>
              <a:tabLst>
                <a:tab pos="299085" algn="l"/>
                <a:tab pos="299720" algn="l"/>
              </a:tabLst>
            </a:pPr>
            <a:r>
              <a:rPr lang="en-US" sz="2000" dirty="0">
                <a:latin typeface="Times New Roman" panose="02020603050405020304" pitchFamily="18" charset="0"/>
                <a:cs typeface="Times New Roman" panose="02020603050405020304" pitchFamily="18" charset="0"/>
              </a:rPr>
              <a:t>This web application helps for RTO office employees as well as citizens of India. It will reduce considerably the difficulties faced on existing system, with minimum error and difficulties. </a:t>
            </a:r>
          </a:p>
          <a:p>
            <a:pPr marL="297815" marR="498475" indent="-285750" algn="just">
              <a:spcBef>
                <a:spcPts val="1550"/>
              </a:spcBef>
              <a:tabLst>
                <a:tab pos="299085" algn="l"/>
                <a:tab pos="299720" algn="l"/>
              </a:tabLst>
            </a:pPr>
            <a:r>
              <a:rPr lang="en-US" sz="2000" dirty="0">
                <a:latin typeface="Times New Roman" panose="02020603050405020304" pitchFamily="18" charset="0"/>
                <a:cs typeface="Times New Roman" panose="02020603050405020304" pitchFamily="18" charset="0"/>
              </a:rPr>
              <a:t>The RTO employees having lot of work burden of making registration, License issue, transfer, etc., which required lot of paper work.  </a:t>
            </a:r>
          </a:p>
          <a:p>
            <a:pPr marL="297815" marR="498475" indent="-285750" algn="just">
              <a:spcBef>
                <a:spcPts val="1550"/>
              </a:spcBef>
              <a:tabLst>
                <a:tab pos="299085" algn="l"/>
                <a:tab pos="299720" algn="l"/>
              </a:tabLst>
            </a:pPr>
            <a:r>
              <a:rPr lang="en-US" sz="2000" dirty="0">
                <a:latin typeface="Times New Roman" panose="02020603050405020304" pitchFamily="18" charset="0"/>
                <a:cs typeface="Times New Roman" panose="02020603050405020304" pitchFamily="18" charset="0"/>
              </a:rPr>
              <a:t>“RTO Governance System” has been designed to automate the process of registration of vehicle and issuing driving license process. </a:t>
            </a:r>
          </a:p>
          <a:p>
            <a:pPr marL="297815" marR="498475" indent="-285750" algn="just">
              <a:spcBef>
                <a:spcPts val="1550"/>
              </a:spcBef>
              <a:tabLst>
                <a:tab pos="299085" algn="l"/>
                <a:tab pos="299720" algn="l"/>
              </a:tabLst>
            </a:pPr>
            <a:r>
              <a:rPr lang="en-US" sz="2000" dirty="0">
                <a:latin typeface="Times New Roman" panose="02020603050405020304" pitchFamily="18" charset="0"/>
                <a:cs typeface="Times New Roman" panose="02020603050405020304" pitchFamily="18" charset="0"/>
              </a:rPr>
              <a:t>System can make the daily activities efficient and providing the fast response to store and retrieve information.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BD8BB6-8874-4F29-818D-55FE933919A6}"/>
              </a:ext>
            </a:extLst>
          </p:cNvPr>
          <p:cNvSpPr>
            <a:spLocks noGrp="1"/>
          </p:cNvSpPr>
          <p:nvPr>
            <p:ph type="sldNum" sz="quarter" idx="12"/>
          </p:nvPr>
        </p:nvSpPr>
        <p:spPr/>
        <p:txBody>
          <a:bodyPr/>
          <a:lstStyle/>
          <a:p>
            <a:fld id="{C263D6C4-4840-40CC-AC84-17E24B3B7BDE}" type="slidenum">
              <a:rPr lang="en-US" noProof="0" smtClean="0"/>
              <a:pPr/>
              <a:t>30</a:t>
            </a:fld>
            <a:endParaRPr lang="en-US" noProof="0" dirty="0"/>
          </a:p>
        </p:txBody>
      </p:sp>
      <p:sp>
        <p:nvSpPr>
          <p:cNvPr id="4" name="Title 3">
            <a:extLst>
              <a:ext uri="{FF2B5EF4-FFF2-40B4-BE49-F238E27FC236}">
                <a16:creationId xmlns:a16="http://schemas.microsoft.com/office/drawing/2014/main" id="{E497310D-B270-449E-BEBD-847A9CBEC071}"/>
              </a:ext>
            </a:extLst>
          </p:cNvPr>
          <p:cNvSpPr>
            <a:spLocks noGrp="1"/>
          </p:cNvSpPr>
          <p:nvPr>
            <p:ph type="title"/>
          </p:nvPr>
        </p:nvSpPr>
        <p:spPr>
          <a:xfrm>
            <a:off x="122978" y="214605"/>
            <a:ext cx="7781544" cy="1460879"/>
          </a:xfrm>
        </p:spPr>
        <p:txBody>
          <a:bodyPr>
            <a:normAutofit/>
          </a:bodyPr>
          <a:lstStyle/>
          <a:p>
            <a:r>
              <a:rPr lang="en-US" sz="4800" dirty="0">
                <a:solidFill>
                  <a:srgbClr val="FFC000"/>
                </a:solidFill>
              </a:rPr>
              <a:t>Online License Module - RTO officer side</a:t>
            </a:r>
          </a:p>
        </p:txBody>
      </p:sp>
      <p:pic>
        <p:nvPicPr>
          <p:cNvPr id="6" name="Picture 5">
            <a:extLst>
              <a:ext uri="{FF2B5EF4-FFF2-40B4-BE49-F238E27FC236}">
                <a16:creationId xmlns:a16="http://schemas.microsoft.com/office/drawing/2014/main" id="{A5DD5EDF-B22E-446C-B960-A092A51B7101}"/>
              </a:ext>
            </a:extLst>
          </p:cNvPr>
          <p:cNvPicPr>
            <a:picLocks noChangeAspect="1"/>
          </p:cNvPicPr>
          <p:nvPr/>
        </p:nvPicPr>
        <p:blipFill>
          <a:blip r:embed="rId2"/>
          <a:stretch>
            <a:fillRect/>
          </a:stretch>
        </p:blipFill>
        <p:spPr>
          <a:xfrm>
            <a:off x="7191618" y="0"/>
            <a:ext cx="4378341" cy="6736702"/>
          </a:xfrm>
          <a:prstGeom prst="rect">
            <a:avLst/>
          </a:prstGeom>
        </p:spPr>
      </p:pic>
    </p:spTree>
    <p:extLst>
      <p:ext uri="{BB962C8B-B14F-4D97-AF65-F5344CB8AC3E}">
        <p14:creationId xmlns:p14="http://schemas.microsoft.com/office/powerpoint/2010/main" val="373777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34AF8F-CB9D-4704-85F9-9D8DE2AA51EA}"/>
              </a:ext>
            </a:extLst>
          </p:cNvPr>
          <p:cNvSpPr>
            <a:spLocks noGrp="1"/>
          </p:cNvSpPr>
          <p:nvPr>
            <p:ph type="sldNum" sz="quarter" idx="12"/>
          </p:nvPr>
        </p:nvSpPr>
        <p:spPr/>
        <p:txBody>
          <a:bodyPr/>
          <a:lstStyle/>
          <a:p>
            <a:fld id="{C263D6C4-4840-40CC-AC84-17E24B3B7BDE}" type="slidenum">
              <a:rPr lang="en-US" noProof="0" smtClean="0"/>
              <a:pPr/>
              <a:t>31</a:t>
            </a:fld>
            <a:endParaRPr lang="en-US" noProof="0" dirty="0"/>
          </a:p>
        </p:txBody>
      </p:sp>
      <p:sp>
        <p:nvSpPr>
          <p:cNvPr id="4" name="Title 3">
            <a:extLst>
              <a:ext uri="{FF2B5EF4-FFF2-40B4-BE49-F238E27FC236}">
                <a16:creationId xmlns:a16="http://schemas.microsoft.com/office/drawing/2014/main" id="{D2DA19E6-C569-4735-90E1-1425DDD907A3}"/>
              </a:ext>
            </a:extLst>
          </p:cNvPr>
          <p:cNvSpPr>
            <a:spLocks noGrp="1"/>
          </p:cNvSpPr>
          <p:nvPr>
            <p:ph type="title"/>
          </p:nvPr>
        </p:nvSpPr>
        <p:spPr>
          <a:xfrm>
            <a:off x="156034" y="0"/>
            <a:ext cx="7781544" cy="859055"/>
          </a:xfrm>
        </p:spPr>
        <p:txBody>
          <a:bodyPr>
            <a:normAutofit/>
          </a:bodyPr>
          <a:lstStyle/>
          <a:p>
            <a:r>
              <a:rPr lang="en-US" sz="4800" dirty="0">
                <a:solidFill>
                  <a:srgbClr val="FFC000"/>
                </a:solidFill>
              </a:rPr>
              <a:t>Issue module - user side</a:t>
            </a:r>
          </a:p>
        </p:txBody>
      </p:sp>
      <p:pic>
        <p:nvPicPr>
          <p:cNvPr id="6" name="Picture 5">
            <a:extLst>
              <a:ext uri="{FF2B5EF4-FFF2-40B4-BE49-F238E27FC236}">
                <a16:creationId xmlns:a16="http://schemas.microsoft.com/office/drawing/2014/main" id="{589E068C-61E5-49C4-A1C1-B542E932CEF4}"/>
              </a:ext>
            </a:extLst>
          </p:cNvPr>
          <p:cNvPicPr>
            <a:picLocks noChangeAspect="1"/>
          </p:cNvPicPr>
          <p:nvPr/>
        </p:nvPicPr>
        <p:blipFill>
          <a:blip r:embed="rId2"/>
          <a:stretch>
            <a:fillRect/>
          </a:stretch>
        </p:blipFill>
        <p:spPr>
          <a:xfrm>
            <a:off x="7231225" y="74766"/>
            <a:ext cx="4152122" cy="6559420"/>
          </a:xfrm>
          <a:prstGeom prst="rect">
            <a:avLst/>
          </a:prstGeom>
        </p:spPr>
      </p:pic>
    </p:spTree>
    <p:extLst>
      <p:ext uri="{BB962C8B-B14F-4D97-AF65-F5344CB8AC3E}">
        <p14:creationId xmlns:p14="http://schemas.microsoft.com/office/powerpoint/2010/main" val="2201821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3CEF4E-EBBA-44F2-A053-AD8824A42B08}"/>
              </a:ext>
            </a:extLst>
          </p:cNvPr>
          <p:cNvSpPr>
            <a:spLocks noGrp="1"/>
          </p:cNvSpPr>
          <p:nvPr>
            <p:ph type="sldNum" sz="quarter" idx="12"/>
          </p:nvPr>
        </p:nvSpPr>
        <p:spPr/>
        <p:txBody>
          <a:bodyPr/>
          <a:lstStyle/>
          <a:p>
            <a:fld id="{C263D6C4-4840-40CC-AC84-17E24B3B7BDE}" type="slidenum">
              <a:rPr lang="en-US" noProof="0" smtClean="0"/>
              <a:pPr/>
              <a:t>32</a:t>
            </a:fld>
            <a:endParaRPr lang="en-US" noProof="0" dirty="0"/>
          </a:p>
        </p:txBody>
      </p:sp>
      <p:sp>
        <p:nvSpPr>
          <p:cNvPr id="4" name="Title 3">
            <a:extLst>
              <a:ext uri="{FF2B5EF4-FFF2-40B4-BE49-F238E27FC236}">
                <a16:creationId xmlns:a16="http://schemas.microsoft.com/office/drawing/2014/main" id="{1C7CE432-ED6D-4F77-B576-CEF90330ACD8}"/>
              </a:ext>
            </a:extLst>
          </p:cNvPr>
          <p:cNvSpPr>
            <a:spLocks noGrp="1"/>
          </p:cNvSpPr>
          <p:nvPr>
            <p:ph type="title"/>
          </p:nvPr>
        </p:nvSpPr>
        <p:spPr>
          <a:xfrm>
            <a:off x="81389" y="0"/>
            <a:ext cx="7781544" cy="1638161"/>
          </a:xfrm>
        </p:spPr>
        <p:txBody>
          <a:bodyPr>
            <a:normAutofit/>
          </a:bodyPr>
          <a:lstStyle/>
          <a:p>
            <a:r>
              <a:rPr lang="en-US" sz="4800" dirty="0">
                <a:solidFill>
                  <a:srgbClr val="FFC000"/>
                </a:solidFill>
              </a:rPr>
              <a:t>Issue module - RTO officer side</a:t>
            </a:r>
          </a:p>
        </p:txBody>
      </p:sp>
      <p:pic>
        <p:nvPicPr>
          <p:cNvPr id="6" name="Picture 5">
            <a:extLst>
              <a:ext uri="{FF2B5EF4-FFF2-40B4-BE49-F238E27FC236}">
                <a16:creationId xmlns:a16="http://schemas.microsoft.com/office/drawing/2014/main" id="{51D7DD3A-928E-4F96-825D-7BB290AE6B76}"/>
              </a:ext>
            </a:extLst>
          </p:cNvPr>
          <p:cNvPicPr>
            <a:picLocks noChangeAspect="1"/>
          </p:cNvPicPr>
          <p:nvPr/>
        </p:nvPicPr>
        <p:blipFill>
          <a:blip r:embed="rId2"/>
          <a:stretch>
            <a:fillRect/>
          </a:stretch>
        </p:blipFill>
        <p:spPr>
          <a:xfrm>
            <a:off x="8150289" y="261257"/>
            <a:ext cx="3960321" cy="6418943"/>
          </a:xfrm>
          <a:prstGeom prst="rect">
            <a:avLst/>
          </a:prstGeom>
        </p:spPr>
      </p:pic>
    </p:spTree>
    <p:extLst>
      <p:ext uri="{BB962C8B-B14F-4D97-AF65-F5344CB8AC3E}">
        <p14:creationId xmlns:p14="http://schemas.microsoft.com/office/powerpoint/2010/main" val="1843402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62AAAF4-0EB9-438B-9C91-FF36DF0F9CE6}"/>
              </a:ext>
            </a:extLst>
          </p:cNvPr>
          <p:cNvSpPr>
            <a:spLocks noGrp="1"/>
          </p:cNvSpPr>
          <p:nvPr>
            <p:ph type="sldNum" sz="quarter" idx="12"/>
          </p:nvPr>
        </p:nvSpPr>
        <p:spPr/>
        <p:txBody>
          <a:bodyPr/>
          <a:lstStyle/>
          <a:p>
            <a:fld id="{C263D6C4-4840-40CC-AC84-17E24B3B7BDE}" type="slidenum">
              <a:rPr lang="en-US" noProof="0" smtClean="0"/>
              <a:pPr/>
              <a:t>33</a:t>
            </a:fld>
            <a:endParaRPr lang="en-US" noProof="0" dirty="0"/>
          </a:p>
        </p:txBody>
      </p:sp>
      <p:sp>
        <p:nvSpPr>
          <p:cNvPr id="4" name="Title 3">
            <a:extLst>
              <a:ext uri="{FF2B5EF4-FFF2-40B4-BE49-F238E27FC236}">
                <a16:creationId xmlns:a16="http://schemas.microsoft.com/office/drawing/2014/main" id="{98A7CF70-9CE9-4105-AD4D-99447C7ECD80}"/>
              </a:ext>
            </a:extLst>
          </p:cNvPr>
          <p:cNvSpPr>
            <a:spLocks noGrp="1"/>
          </p:cNvSpPr>
          <p:nvPr>
            <p:ph type="title"/>
          </p:nvPr>
        </p:nvSpPr>
        <p:spPr>
          <a:xfrm>
            <a:off x="0" y="111967"/>
            <a:ext cx="7781544" cy="798406"/>
          </a:xfrm>
        </p:spPr>
        <p:txBody>
          <a:bodyPr>
            <a:normAutofit/>
          </a:bodyPr>
          <a:lstStyle/>
          <a:p>
            <a:r>
              <a:rPr lang="en-US" sz="4800" dirty="0">
                <a:solidFill>
                  <a:srgbClr val="FFC000"/>
                </a:solidFill>
              </a:rPr>
              <a:t>Branch management</a:t>
            </a:r>
          </a:p>
        </p:txBody>
      </p:sp>
      <p:pic>
        <p:nvPicPr>
          <p:cNvPr id="6" name="Picture 5">
            <a:extLst>
              <a:ext uri="{FF2B5EF4-FFF2-40B4-BE49-F238E27FC236}">
                <a16:creationId xmlns:a16="http://schemas.microsoft.com/office/drawing/2014/main" id="{5C5A73AD-DC11-45C3-845D-B90F4D50BD1C}"/>
              </a:ext>
            </a:extLst>
          </p:cNvPr>
          <p:cNvPicPr>
            <a:picLocks noChangeAspect="1"/>
          </p:cNvPicPr>
          <p:nvPr/>
        </p:nvPicPr>
        <p:blipFill>
          <a:blip r:embed="rId2"/>
          <a:stretch>
            <a:fillRect/>
          </a:stretch>
        </p:blipFill>
        <p:spPr>
          <a:xfrm>
            <a:off x="6643396" y="0"/>
            <a:ext cx="3959446" cy="6858000"/>
          </a:xfrm>
          <a:prstGeom prst="rect">
            <a:avLst/>
          </a:prstGeom>
        </p:spPr>
      </p:pic>
    </p:spTree>
    <p:extLst>
      <p:ext uri="{BB962C8B-B14F-4D97-AF65-F5344CB8AC3E}">
        <p14:creationId xmlns:p14="http://schemas.microsoft.com/office/powerpoint/2010/main" val="1069671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FD1F50-8589-49B9-84EE-A7BE0E4D8B85}"/>
              </a:ext>
            </a:extLst>
          </p:cNvPr>
          <p:cNvSpPr>
            <a:spLocks noGrp="1"/>
          </p:cNvSpPr>
          <p:nvPr>
            <p:ph type="sldNum" sz="quarter" idx="12"/>
          </p:nvPr>
        </p:nvSpPr>
        <p:spPr/>
        <p:txBody>
          <a:bodyPr/>
          <a:lstStyle/>
          <a:p>
            <a:fld id="{C263D6C4-4840-40CC-AC84-17E24B3B7BDE}" type="slidenum">
              <a:rPr lang="en-US" noProof="0" smtClean="0"/>
              <a:pPr/>
              <a:t>34</a:t>
            </a:fld>
            <a:endParaRPr lang="en-US" noProof="0" dirty="0"/>
          </a:p>
        </p:txBody>
      </p:sp>
      <p:sp>
        <p:nvSpPr>
          <p:cNvPr id="4" name="Title 3">
            <a:extLst>
              <a:ext uri="{FF2B5EF4-FFF2-40B4-BE49-F238E27FC236}">
                <a16:creationId xmlns:a16="http://schemas.microsoft.com/office/drawing/2014/main" id="{736CF313-5620-4799-B775-18CF09B245BF}"/>
              </a:ext>
            </a:extLst>
          </p:cNvPr>
          <p:cNvSpPr>
            <a:spLocks noGrp="1"/>
          </p:cNvSpPr>
          <p:nvPr>
            <p:ph type="title"/>
          </p:nvPr>
        </p:nvSpPr>
        <p:spPr>
          <a:xfrm>
            <a:off x="328250" y="181947"/>
            <a:ext cx="4122452" cy="859055"/>
          </a:xfrm>
        </p:spPr>
        <p:txBody>
          <a:bodyPr/>
          <a:lstStyle/>
          <a:p>
            <a:r>
              <a:rPr lang="en-US" dirty="0">
                <a:solidFill>
                  <a:srgbClr val="FFC000"/>
                </a:solidFill>
              </a:rPr>
              <a:t>Test Module</a:t>
            </a:r>
          </a:p>
        </p:txBody>
      </p:sp>
      <p:pic>
        <p:nvPicPr>
          <p:cNvPr id="8" name="Picture 7">
            <a:extLst>
              <a:ext uri="{FF2B5EF4-FFF2-40B4-BE49-F238E27FC236}">
                <a16:creationId xmlns:a16="http://schemas.microsoft.com/office/drawing/2014/main" id="{265ABAFF-AA03-46B8-94C0-521D6928E3D9}"/>
              </a:ext>
            </a:extLst>
          </p:cNvPr>
          <p:cNvPicPr>
            <a:picLocks noChangeAspect="1"/>
          </p:cNvPicPr>
          <p:nvPr/>
        </p:nvPicPr>
        <p:blipFill>
          <a:blip r:embed="rId2"/>
          <a:stretch>
            <a:fillRect/>
          </a:stretch>
        </p:blipFill>
        <p:spPr>
          <a:xfrm>
            <a:off x="4629651" y="181947"/>
            <a:ext cx="2932697" cy="6498254"/>
          </a:xfrm>
          <a:prstGeom prst="rect">
            <a:avLst/>
          </a:prstGeom>
        </p:spPr>
      </p:pic>
    </p:spTree>
    <p:extLst>
      <p:ext uri="{BB962C8B-B14F-4D97-AF65-F5344CB8AC3E}">
        <p14:creationId xmlns:p14="http://schemas.microsoft.com/office/powerpoint/2010/main" val="3260454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C54FC4-527B-453F-9322-2F0537C34A76}"/>
              </a:ext>
            </a:extLst>
          </p:cNvPr>
          <p:cNvSpPr>
            <a:spLocks noGrp="1"/>
          </p:cNvSpPr>
          <p:nvPr>
            <p:ph type="sldNum" sz="quarter" idx="12"/>
          </p:nvPr>
        </p:nvSpPr>
        <p:spPr/>
        <p:txBody>
          <a:bodyPr/>
          <a:lstStyle/>
          <a:p>
            <a:fld id="{C263D6C4-4840-40CC-AC84-17E24B3B7BDE}" type="slidenum">
              <a:rPr lang="en-US" noProof="0" smtClean="0"/>
              <a:pPr/>
              <a:t>35</a:t>
            </a:fld>
            <a:endParaRPr lang="en-US" noProof="0" dirty="0"/>
          </a:p>
        </p:txBody>
      </p:sp>
      <p:sp>
        <p:nvSpPr>
          <p:cNvPr id="4" name="Title 3">
            <a:extLst>
              <a:ext uri="{FF2B5EF4-FFF2-40B4-BE49-F238E27FC236}">
                <a16:creationId xmlns:a16="http://schemas.microsoft.com/office/drawing/2014/main" id="{381DEBDF-2134-4718-B115-85778DF67DB5}"/>
              </a:ext>
            </a:extLst>
          </p:cNvPr>
          <p:cNvSpPr>
            <a:spLocks noGrp="1"/>
          </p:cNvSpPr>
          <p:nvPr>
            <p:ph type="title"/>
          </p:nvPr>
        </p:nvSpPr>
        <p:spPr>
          <a:xfrm>
            <a:off x="342646" y="191277"/>
            <a:ext cx="7781544" cy="859055"/>
          </a:xfrm>
        </p:spPr>
        <p:txBody>
          <a:bodyPr>
            <a:normAutofit fontScale="90000"/>
          </a:bodyPr>
          <a:lstStyle/>
          <a:p>
            <a:r>
              <a:rPr lang="en-US" dirty="0">
                <a:solidFill>
                  <a:srgbClr val="FFC000"/>
                </a:solidFill>
              </a:rPr>
              <a:t>RTO officer management</a:t>
            </a:r>
          </a:p>
        </p:txBody>
      </p:sp>
      <p:pic>
        <p:nvPicPr>
          <p:cNvPr id="10" name="Picture 9">
            <a:extLst>
              <a:ext uri="{FF2B5EF4-FFF2-40B4-BE49-F238E27FC236}">
                <a16:creationId xmlns:a16="http://schemas.microsoft.com/office/drawing/2014/main" id="{2B2E22FC-2878-4656-93A3-5C32A2DF292B}"/>
              </a:ext>
            </a:extLst>
          </p:cNvPr>
          <p:cNvPicPr>
            <a:picLocks noChangeAspect="1"/>
          </p:cNvPicPr>
          <p:nvPr/>
        </p:nvPicPr>
        <p:blipFill>
          <a:blip r:embed="rId2"/>
          <a:stretch>
            <a:fillRect/>
          </a:stretch>
        </p:blipFill>
        <p:spPr>
          <a:xfrm>
            <a:off x="4600575" y="1050331"/>
            <a:ext cx="2990850" cy="5702893"/>
          </a:xfrm>
          <a:prstGeom prst="rect">
            <a:avLst/>
          </a:prstGeom>
        </p:spPr>
      </p:pic>
    </p:spTree>
    <p:extLst>
      <p:ext uri="{BB962C8B-B14F-4D97-AF65-F5344CB8AC3E}">
        <p14:creationId xmlns:p14="http://schemas.microsoft.com/office/powerpoint/2010/main" val="3109415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D9C5CE-5F76-4071-8CEA-78A7D8C13FE0}"/>
              </a:ext>
            </a:extLst>
          </p:cNvPr>
          <p:cNvSpPr>
            <a:spLocks noGrp="1"/>
          </p:cNvSpPr>
          <p:nvPr>
            <p:ph type="sldNum" sz="quarter" idx="12"/>
          </p:nvPr>
        </p:nvSpPr>
        <p:spPr/>
        <p:txBody>
          <a:bodyPr/>
          <a:lstStyle/>
          <a:p>
            <a:fld id="{C263D6C4-4840-40CC-AC84-17E24B3B7BDE}" type="slidenum">
              <a:rPr lang="en-US" noProof="0" smtClean="0"/>
              <a:pPr/>
              <a:t>36</a:t>
            </a:fld>
            <a:endParaRPr lang="en-US" noProof="0" dirty="0"/>
          </a:p>
        </p:txBody>
      </p:sp>
      <p:sp>
        <p:nvSpPr>
          <p:cNvPr id="4" name="Title 3">
            <a:extLst>
              <a:ext uri="{FF2B5EF4-FFF2-40B4-BE49-F238E27FC236}">
                <a16:creationId xmlns:a16="http://schemas.microsoft.com/office/drawing/2014/main" id="{6B82D361-1534-4843-9A59-062EF8DDD740}"/>
              </a:ext>
            </a:extLst>
          </p:cNvPr>
          <p:cNvSpPr>
            <a:spLocks noGrp="1"/>
          </p:cNvSpPr>
          <p:nvPr>
            <p:ph type="title"/>
          </p:nvPr>
        </p:nvSpPr>
        <p:spPr>
          <a:xfrm>
            <a:off x="0" y="0"/>
            <a:ext cx="9832787" cy="1134309"/>
          </a:xfrm>
        </p:spPr>
        <p:txBody>
          <a:bodyPr>
            <a:normAutofit/>
          </a:bodyPr>
          <a:lstStyle/>
          <a:p>
            <a:r>
              <a:rPr lang="en-US" dirty="0">
                <a:solidFill>
                  <a:srgbClr val="FFC000"/>
                </a:solidFill>
              </a:rPr>
              <a:t>Payment module- user side</a:t>
            </a:r>
          </a:p>
        </p:txBody>
      </p:sp>
      <p:pic>
        <p:nvPicPr>
          <p:cNvPr id="8" name="Picture 7">
            <a:extLst>
              <a:ext uri="{FF2B5EF4-FFF2-40B4-BE49-F238E27FC236}">
                <a16:creationId xmlns:a16="http://schemas.microsoft.com/office/drawing/2014/main" id="{C5A61312-678F-4693-9B9D-FA8F4887CEE6}"/>
              </a:ext>
            </a:extLst>
          </p:cNvPr>
          <p:cNvPicPr>
            <a:picLocks noChangeAspect="1"/>
          </p:cNvPicPr>
          <p:nvPr/>
        </p:nvPicPr>
        <p:blipFill>
          <a:blip r:embed="rId2"/>
          <a:stretch>
            <a:fillRect/>
          </a:stretch>
        </p:blipFill>
        <p:spPr>
          <a:xfrm>
            <a:off x="4524375" y="1007706"/>
            <a:ext cx="3143250" cy="5672494"/>
          </a:xfrm>
          <a:prstGeom prst="rect">
            <a:avLst/>
          </a:prstGeom>
        </p:spPr>
      </p:pic>
    </p:spTree>
    <p:extLst>
      <p:ext uri="{BB962C8B-B14F-4D97-AF65-F5344CB8AC3E}">
        <p14:creationId xmlns:p14="http://schemas.microsoft.com/office/powerpoint/2010/main" val="1831339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A3AA2C-AE63-48BC-BC6C-9B81CEFEFB9E}"/>
              </a:ext>
            </a:extLst>
          </p:cNvPr>
          <p:cNvSpPr>
            <a:spLocks noGrp="1"/>
          </p:cNvSpPr>
          <p:nvPr>
            <p:ph type="sldNum" sz="quarter" idx="12"/>
          </p:nvPr>
        </p:nvSpPr>
        <p:spPr/>
        <p:txBody>
          <a:bodyPr/>
          <a:lstStyle/>
          <a:p>
            <a:fld id="{C263D6C4-4840-40CC-AC84-17E24B3B7BDE}" type="slidenum">
              <a:rPr lang="en-US" noProof="0" smtClean="0"/>
              <a:pPr/>
              <a:t>37</a:t>
            </a:fld>
            <a:endParaRPr lang="en-US" noProof="0" dirty="0"/>
          </a:p>
        </p:txBody>
      </p:sp>
      <p:sp>
        <p:nvSpPr>
          <p:cNvPr id="4" name="Title 3">
            <a:extLst>
              <a:ext uri="{FF2B5EF4-FFF2-40B4-BE49-F238E27FC236}">
                <a16:creationId xmlns:a16="http://schemas.microsoft.com/office/drawing/2014/main" id="{E03D355E-9B90-4E0F-8544-C71AFF96C919}"/>
              </a:ext>
            </a:extLst>
          </p:cNvPr>
          <p:cNvSpPr>
            <a:spLocks noGrp="1"/>
          </p:cNvSpPr>
          <p:nvPr>
            <p:ph type="title"/>
          </p:nvPr>
        </p:nvSpPr>
        <p:spPr>
          <a:xfrm>
            <a:off x="645492" y="447869"/>
            <a:ext cx="7781544" cy="1516863"/>
          </a:xfrm>
        </p:spPr>
        <p:txBody>
          <a:bodyPr>
            <a:normAutofit fontScale="90000"/>
          </a:bodyPr>
          <a:lstStyle/>
          <a:p>
            <a:r>
              <a:rPr lang="en-US" dirty="0">
                <a:solidFill>
                  <a:srgbClr val="FFC000"/>
                </a:solidFill>
              </a:rPr>
              <a:t>Payment module-  RTO officer side</a:t>
            </a:r>
          </a:p>
        </p:txBody>
      </p:sp>
      <p:pic>
        <p:nvPicPr>
          <p:cNvPr id="8" name="Picture 7">
            <a:extLst>
              <a:ext uri="{FF2B5EF4-FFF2-40B4-BE49-F238E27FC236}">
                <a16:creationId xmlns:a16="http://schemas.microsoft.com/office/drawing/2014/main" id="{F12A7AD4-0892-4E7A-AF5C-615F90601F17}"/>
              </a:ext>
            </a:extLst>
          </p:cNvPr>
          <p:cNvPicPr>
            <a:picLocks noChangeAspect="1"/>
          </p:cNvPicPr>
          <p:nvPr/>
        </p:nvPicPr>
        <p:blipFill>
          <a:blip r:embed="rId2"/>
          <a:stretch>
            <a:fillRect/>
          </a:stretch>
        </p:blipFill>
        <p:spPr>
          <a:xfrm>
            <a:off x="7704377" y="261257"/>
            <a:ext cx="3455034" cy="6274933"/>
          </a:xfrm>
          <a:prstGeom prst="rect">
            <a:avLst/>
          </a:prstGeom>
        </p:spPr>
      </p:pic>
    </p:spTree>
    <p:extLst>
      <p:ext uri="{BB962C8B-B14F-4D97-AF65-F5344CB8AC3E}">
        <p14:creationId xmlns:p14="http://schemas.microsoft.com/office/powerpoint/2010/main" val="3242800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49236A-23C1-47B4-BFC3-976D670BF0A5}"/>
              </a:ext>
            </a:extLst>
          </p:cNvPr>
          <p:cNvSpPr>
            <a:spLocks noGrp="1"/>
          </p:cNvSpPr>
          <p:nvPr>
            <p:ph type="sldNum" sz="quarter" idx="12"/>
          </p:nvPr>
        </p:nvSpPr>
        <p:spPr/>
        <p:txBody>
          <a:bodyPr/>
          <a:lstStyle/>
          <a:p>
            <a:fld id="{C263D6C4-4840-40CC-AC84-17E24B3B7BDE}" type="slidenum">
              <a:rPr lang="en-US" noProof="0" smtClean="0"/>
              <a:pPr/>
              <a:t>38</a:t>
            </a:fld>
            <a:endParaRPr lang="en-US" noProof="0" dirty="0"/>
          </a:p>
        </p:txBody>
      </p:sp>
      <p:sp>
        <p:nvSpPr>
          <p:cNvPr id="4" name="Title 3">
            <a:extLst>
              <a:ext uri="{FF2B5EF4-FFF2-40B4-BE49-F238E27FC236}">
                <a16:creationId xmlns:a16="http://schemas.microsoft.com/office/drawing/2014/main" id="{0EE5C908-8184-45F0-817D-72B8A7F586F1}"/>
              </a:ext>
            </a:extLst>
          </p:cNvPr>
          <p:cNvSpPr>
            <a:spLocks noGrp="1"/>
          </p:cNvSpPr>
          <p:nvPr>
            <p:ph type="title"/>
          </p:nvPr>
        </p:nvSpPr>
        <p:spPr>
          <a:xfrm>
            <a:off x="710806" y="121297"/>
            <a:ext cx="7781544" cy="1386235"/>
          </a:xfrm>
        </p:spPr>
        <p:txBody>
          <a:bodyPr>
            <a:normAutofit fontScale="90000"/>
          </a:bodyPr>
          <a:lstStyle/>
          <a:p>
            <a:r>
              <a:rPr lang="en-US" dirty="0">
                <a:solidFill>
                  <a:srgbClr val="FFC000"/>
                </a:solidFill>
              </a:rPr>
              <a:t>Ownership module-user side</a:t>
            </a:r>
          </a:p>
        </p:txBody>
      </p:sp>
      <p:pic>
        <p:nvPicPr>
          <p:cNvPr id="8" name="Picture 7">
            <a:extLst>
              <a:ext uri="{FF2B5EF4-FFF2-40B4-BE49-F238E27FC236}">
                <a16:creationId xmlns:a16="http://schemas.microsoft.com/office/drawing/2014/main" id="{B8C9748E-DC3F-48E6-A1DF-D4ACB297F79A}"/>
              </a:ext>
            </a:extLst>
          </p:cNvPr>
          <p:cNvPicPr>
            <a:picLocks noChangeAspect="1"/>
          </p:cNvPicPr>
          <p:nvPr/>
        </p:nvPicPr>
        <p:blipFill>
          <a:blip r:embed="rId2"/>
          <a:stretch>
            <a:fillRect/>
          </a:stretch>
        </p:blipFill>
        <p:spPr>
          <a:xfrm>
            <a:off x="3909527" y="1035698"/>
            <a:ext cx="4539246" cy="5644502"/>
          </a:xfrm>
          <a:prstGeom prst="rect">
            <a:avLst/>
          </a:prstGeom>
        </p:spPr>
      </p:pic>
    </p:spTree>
    <p:extLst>
      <p:ext uri="{BB962C8B-B14F-4D97-AF65-F5344CB8AC3E}">
        <p14:creationId xmlns:p14="http://schemas.microsoft.com/office/powerpoint/2010/main" val="4251637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1D006B-8E04-4E0E-A712-ECCDDF6D8889}"/>
              </a:ext>
            </a:extLst>
          </p:cNvPr>
          <p:cNvSpPr>
            <a:spLocks noGrp="1"/>
          </p:cNvSpPr>
          <p:nvPr>
            <p:ph type="sldNum" sz="quarter" idx="12"/>
          </p:nvPr>
        </p:nvSpPr>
        <p:spPr/>
        <p:txBody>
          <a:bodyPr/>
          <a:lstStyle/>
          <a:p>
            <a:fld id="{C263D6C4-4840-40CC-AC84-17E24B3B7BDE}" type="slidenum">
              <a:rPr lang="en-US" noProof="0" smtClean="0"/>
              <a:pPr/>
              <a:t>39</a:t>
            </a:fld>
            <a:endParaRPr lang="en-US" noProof="0" dirty="0"/>
          </a:p>
        </p:txBody>
      </p:sp>
      <p:sp>
        <p:nvSpPr>
          <p:cNvPr id="4" name="Title 3">
            <a:extLst>
              <a:ext uri="{FF2B5EF4-FFF2-40B4-BE49-F238E27FC236}">
                <a16:creationId xmlns:a16="http://schemas.microsoft.com/office/drawing/2014/main" id="{A863EB91-B875-42A0-878D-373E38A32F3F}"/>
              </a:ext>
            </a:extLst>
          </p:cNvPr>
          <p:cNvSpPr>
            <a:spLocks noGrp="1"/>
          </p:cNvSpPr>
          <p:nvPr>
            <p:ph type="title"/>
          </p:nvPr>
        </p:nvSpPr>
        <p:spPr>
          <a:xfrm>
            <a:off x="197623" y="169817"/>
            <a:ext cx="9375586" cy="1352939"/>
          </a:xfrm>
        </p:spPr>
        <p:txBody>
          <a:bodyPr>
            <a:normAutofit fontScale="90000"/>
          </a:bodyPr>
          <a:lstStyle/>
          <a:p>
            <a:r>
              <a:rPr lang="en-US" sz="4800" dirty="0">
                <a:solidFill>
                  <a:srgbClr val="FFC000"/>
                </a:solidFill>
              </a:rPr>
              <a:t>Ownership module-  RTO officer side</a:t>
            </a:r>
          </a:p>
        </p:txBody>
      </p:sp>
      <p:pic>
        <p:nvPicPr>
          <p:cNvPr id="6" name="Picture 5">
            <a:extLst>
              <a:ext uri="{FF2B5EF4-FFF2-40B4-BE49-F238E27FC236}">
                <a16:creationId xmlns:a16="http://schemas.microsoft.com/office/drawing/2014/main" id="{DA9FA874-CEBD-4820-B778-AF3A1233FE7A}"/>
              </a:ext>
            </a:extLst>
          </p:cNvPr>
          <p:cNvPicPr>
            <a:picLocks noChangeAspect="1"/>
          </p:cNvPicPr>
          <p:nvPr/>
        </p:nvPicPr>
        <p:blipFill>
          <a:blip r:embed="rId2"/>
          <a:stretch>
            <a:fillRect/>
          </a:stretch>
        </p:blipFill>
        <p:spPr>
          <a:xfrm>
            <a:off x="4357397" y="1035698"/>
            <a:ext cx="4198774" cy="5822302"/>
          </a:xfrm>
          <a:prstGeom prst="rect">
            <a:avLst/>
          </a:prstGeom>
        </p:spPr>
      </p:pic>
    </p:spTree>
    <p:extLst>
      <p:ext uri="{BB962C8B-B14F-4D97-AF65-F5344CB8AC3E}">
        <p14:creationId xmlns:p14="http://schemas.microsoft.com/office/powerpoint/2010/main" val="394137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E639-93D2-4380-BD17-49812A8632C1}"/>
              </a:ext>
            </a:extLst>
          </p:cNvPr>
          <p:cNvSpPr>
            <a:spLocks noGrp="1"/>
          </p:cNvSpPr>
          <p:nvPr>
            <p:ph type="title"/>
          </p:nvPr>
        </p:nvSpPr>
        <p:spPr>
          <a:xfrm>
            <a:off x="444500" y="542925"/>
            <a:ext cx="11214100" cy="480131"/>
          </a:xfrm>
        </p:spPr>
        <p:txBody>
          <a:bodyPr/>
          <a:lstStyle/>
          <a:p>
            <a:r>
              <a:rPr lang="en-US" sz="2800" dirty="0">
                <a:latin typeface="Times New Roman" panose="02020603050405020304" pitchFamily="18" charset="0"/>
                <a:cs typeface="Times New Roman" panose="02020603050405020304" pitchFamily="18" charset="0"/>
              </a:rPr>
              <a:t>OBJECTIVES:</a:t>
            </a:r>
            <a:endParaRPr lang="en-IN" sz="2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2FF7841-467B-4CBE-9FC1-7552823A380B}"/>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8FE31407-BCAB-4B64-A50E-45BBBB93D8A4}"/>
              </a:ext>
            </a:extLst>
          </p:cNvPr>
          <p:cNvSpPr>
            <a:spLocks noGrp="1"/>
          </p:cNvSpPr>
          <p:nvPr>
            <p:ph type="body" sz="quarter" idx="13"/>
          </p:nvPr>
        </p:nvSpPr>
        <p:spPr>
          <a:xfrm>
            <a:off x="444499" y="1625385"/>
            <a:ext cx="10652992" cy="4093243"/>
          </a:xfrm>
        </p:spPr>
        <p:txBody>
          <a:bodyPr/>
          <a:lstStyle/>
          <a:p>
            <a:r>
              <a:rPr lang="en-US" sz="1800" b="0" dirty="0">
                <a:latin typeface="Times New Roman" panose="02020603050405020304" pitchFamily="18" charset="0"/>
                <a:cs typeface="Times New Roman" panose="02020603050405020304" pitchFamily="18" charset="0"/>
              </a:rPr>
              <a:t>The objective of this project is RTO provides the facility of applying licenses </a:t>
            </a:r>
            <a:r>
              <a:rPr lang="en-IN" sz="1800" dirty="0">
                <a:latin typeface="Times New Roman" panose="02020603050405020304" pitchFamily="18" charset="0"/>
                <a:cs typeface="Times New Roman" panose="02020603050405020304" pitchFamily="18" charset="0"/>
              </a:rPr>
              <a:t>In this system admin can approve learning license number and also pass the vehicle registration number which will save users time.</a:t>
            </a:r>
          </a:p>
          <a:p>
            <a:r>
              <a:rPr lang="en-IN" sz="1800" dirty="0">
                <a:latin typeface="Times New Roman" panose="02020603050405020304" pitchFamily="18" charset="0"/>
                <a:cs typeface="Times New Roman" panose="02020603050405020304" pitchFamily="18" charset="0"/>
              </a:rPr>
              <a:t>This system ensures data integrity and data security</a:t>
            </a:r>
          </a:p>
          <a:p>
            <a:r>
              <a:rPr lang="en-IN" sz="1800" dirty="0">
                <a:latin typeface="Times New Roman" panose="02020603050405020304" pitchFamily="18" charset="0"/>
                <a:cs typeface="Times New Roman" panose="02020603050405020304" pitchFamily="18" charset="0"/>
              </a:rPr>
              <a:t>This system resolves all the issues like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International Driving Permit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PSV Badge to Drive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Issue Of NOC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etc.</a:t>
            </a:r>
          </a:p>
          <a:p>
            <a:r>
              <a:rPr lang="en-IN" sz="1800" dirty="0">
                <a:latin typeface="Times New Roman" panose="02020603050405020304" pitchFamily="18" charset="0"/>
                <a:ea typeface="Times New Roman" panose="02020603050405020304" pitchFamily="18" charset="0"/>
                <a:cs typeface="Times New Roman" panose="02020603050405020304" pitchFamily="18" charset="0"/>
              </a:rPr>
              <a:t>Through RC book it gives information whether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your vehicle is registered with any Regional Transport Office within the country this help us to maintain data easily</a:t>
            </a:r>
            <a:endParaRPr lang="en-IN" sz="1800" dirty="0">
              <a:latin typeface="Times New Roman" panose="02020603050405020304" pitchFamily="18" charset="0"/>
              <a:cs typeface="Times New Roman" panose="02020603050405020304" pitchFamily="18" charset="0"/>
            </a:endParaRPr>
          </a:p>
          <a:p>
            <a:endParaRPr lang="en-US"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724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04FF3C-B91C-4FBA-A70C-5FC32576692F}"/>
              </a:ext>
            </a:extLst>
          </p:cNvPr>
          <p:cNvSpPr>
            <a:spLocks noGrp="1"/>
          </p:cNvSpPr>
          <p:nvPr>
            <p:ph type="sldNum" sz="quarter" idx="12"/>
          </p:nvPr>
        </p:nvSpPr>
        <p:spPr/>
        <p:txBody>
          <a:bodyPr/>
          <a:lstStyle/>
          <a:p>
            <a:fld id="{C263D6C4-4840-40CC-AC84-17E24B3B7BDE}" type="slidenum">
              <a:rPr lang="en-US" noProof="0" smtClean="0"/>
              <a:pPr/>
              <a:t>40</a:t>
            </a:fld>
            <a:endParaRPr lang="en-US" noProof="0" dirty="0"/>
          </a:p>
        </p:txBody>
      </p:sp>
      <p:sp>
        <p:nvSpPr>
          <p:cNvPr id="4" name="Title 3">
            <a:extLst>
              <a:ext uri="{FF2B5EF4-FFF2-40B4-BE49-F238E27FC236}">
                <a16:creationId xmlns:a16="http://schemas.microsoft.com/office/drawing/2014/main" id="{0472E3AC-290B-4235-960C-1E12430494E5}"/>
              </a:ext>
            </a:extLst>
          </p:cNvPr>
          <p:cNvSpPr>
            <a:spLocks noGrp="1"/>
          </p:cNvSpPr>
          <p:nvPr>
            <p:ph type="title"/>
          </p:nvPr>
        </p:nvSpPr>
        <p:spPr>
          <a:xfrm>
            <a:off x="156033" y="129058"/>
            <a:ext cx="7781544" cy="1326518"/>
          </a:xfrm>
        </p:spPr>
        <p:txBody>
          <a:bodyPr>
            <a:normAutofit fontScale="90000"/>
          </a:bodyPr>
          <a:lstStyle/>
          <a:p>
            <a:r>
              <a:rPr lang="en-US" sz="4800" dirty="0">
                <a:solidFill>
                  <a:srgbClr val="FFC000"/>
                </a:solidFill>
              </a:rPr>
              <a:t>Online License Module-user side</a:t>
            </a:r>
          </a:p>
        </p:txBody>
      </p:sp>
      <p:pic>
        <p:nvPicPr>
          <p:cNvPr id="6" name="Picture 5">
            <a:extLst>
              <a:ext uri="{FF2B5EF4-FFF2-40B4-BE49-F238E27FC236}">
                <a16:creationId xmlns:a16="http://schemas.microsoft.com/office/drawing/2014/main" id="{C22E6EC2-573D-4E86-B90D-D822FAB9FC88}"/>
              </a:ext>
            </a:extLst>
          </p:cNvPr>
          <p:cNvPicPr>
            <a:picLocks noChangeAspect="1"/>
          </p:cNvPicPr>
          <p:nvPr/>
        </p:nvPicPr>
        <p:blipFill>
          <a:blip r:embed="rId2"/>
          <a:stretch>
            <a:fillRect/>
          </a:stretch>
        </p:blipFill>
        <p:spPr>
          <a:xfrm>
            <a:off x="6839340" y="792317"/>
            <a:ext cx="2921426" cy="5850294"/>
          </a:xfrm>
          <a:prstGeom prst="rect">
            <a:avLst/>
          </a:prstGeom>
        </p:spPr>
      </p:pic>
    </p:spTree>
    <p:extLst>
      <p:ext uri="{BB962C8B-B14F-4D97-AF65-F5344CB8AC3E}">
        <p14:creationId xmlns:p14="http://schemas.microsoft.com/office/powerpoint/2010/main" val="2148549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9C2F31-7169-4400-AAE9-6954849726F2}"/>
              </a:ext>
            </a:extLst>
          </p:cNvPr>
          <p:cNvSpPr>
            <a:spLocks noGrp="1"/>
          </p:cNvSpPr>
          <p:nvPr>
            <p:ph type="sldNum" sz="quarter" idx="12"/>
          </p:nvPr>
        </p:nvSpPr>
        <p:spPr/>
        <p:txBody>
          <a:bodyPr/>
          <a:lstStyle/>
          <a:p>
            <a:fld id="{C263D6C4-4840-40CC-AC84-17E24B3B7BDE}" type="slidenum">
              <a:rPr lang="en-US" noProof="0" smtClean="0"/>
              <a:pPr/>
              <a:t>41</a:t>
            </a:fld>
            <a:endParaRPr lang="en-US" noProof="0" dirty="0"/>
          </a:p>
        </p:txBody>
      </p:sp>
      <p:sp>
        <p:nvSpPr>
          <p:cNvPr id="4" name="Title 3">
            <a:extLst>
              <a:ext uri="{FF2B5EF4-FFF2-40B4-BE49-F238E27FC236}">
                <a16:creationId xmlns:a16="http://schemas.microsoft.com/office/drawing/2014/main" id="{FDE4A1CC-5EB3-4F1B-8DCE-C778CC54107E}"/>
              </a:ext>
            </a:extLst>
          </p:cNvPr>
          <p:cNvSpPr>
            <a:spLocks noGrp="1"/>
          </p:cNvSpPr>
          <p:nvPr>
            <p:ph type="title"/>
          </p:nvPr>
        </p:nvSpPr>
        <p:spPr>
          <a:xfrm>
            <a:off x="65314" y="69046"/>
            <a:ext cx="9209314" cy="916267"/>
          </a:xfrm>
        </p:spPr>
        <p:txBody>
          <a:bodyPr>
            <a:normAutofit fontScale="90000"/>
          </a:bodyPr>
          <a:lstStyle/>
          <a:p>
            <a:r>
              <a:rPr lang="en-US" sz="4800" dirty="0">
                <a:solidFill>
                  <a:srgbClr val="FFC000"/>
                </a:solidFill>
              </a:rPr>
              <a:t>Online License Module-admin side</a:t>
            </a:r>
          </a:p>
        </p:txBody>
      </p:sp>
      <p:pic>
        <p:nvPicPr>
          <p:cNvPr id="6" name="Picture 5">
            <a:extLst>
              <a:ext uri="{FF2B5EF4-FFF2-40B4-BE49-F238E27FC236}">
                <a16:creationId xmlns:a16="http://schemas.microsoft.com/office/drawing/2014/main" id="{5FEA6BE2-3A22-43D8-8772-FB4ECD0D3DAD}"/>
              </a:ext>
            </a:extLst>
          </p:cNvPr>
          <p:cNvPicPr>
            <a:picLocks noChangeAspect="1"/>
          </p:cNvPicPr>
          <p:nvPr/>
        </p:nvPicPr>
        <p:blipFill>
          <a:blip r:embed="rId2"/>
          <a:stretch>
            <a:fillRect/>
          </a:stretch>
        </p:blipFill>
        <p:spPr>
          <a:xfrm>
            <a:off x="5025697" y="985313"/>
            <a:ext cx="3633503" cy="5803641"/>
          </a:xfrm>
          <a:prstGeom prst="rect">
            <a:avLst/>
          </a:prstGeom>
        </p:spPr>
      </p:pic>
    </p:spTree>
    <p:extLst>
      <p:ext uri="{BB962C8B-B14F-4D97-AF65-F5344CB8AC3E}">
        <p14:creationId xmlns:p14="http://schemas.microsoft.com/office/powerpoint/2010/main" val="543625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563E89-7651-45C9-9227-9F623F369FF1}"/>
              </a:ext>
            </a:extLst>
          </p:cNvPr>
          <p:cNvSpPr>
            <a:spLocks noGrp="1"/>
          </p:cNvSpPr>
          <p:nvPr>
            <p:ph type="sldNum" sz="quarter" idx="12"/>
          </p:nvPr>
        </p:nvSpPr>
        <p:spPr/>
        <p:txBody>
          <a:bodyPr/>
          <a:lstStyle/>
          <a:p>
            <a:fld id="{C263D6C4-4840-40CC-AC84-17E24B3B7BDE}" type="slidenum">
              <a:rPr lang="en-US" noProof="0" smtClean="0"/>
              <a:pPr/>
              <a:t>42</a:t>
            </a:fld>
            <a:endParaRPr lang="en-US" noProof="0" dirty="0"/>
          </a:p>
        </p:txBody>
      </p:sp>
      <p:sp>
        <p:nvSpPr>
          <p:cNvPr id="4" name="Title 3">
            <a:extLst>
              <a:ext uri="{FF2B5EF4-FFF2-40B4-BE49-F238E27FC236}">
                <a16:creationId xmlns:a16="http://schemas.microsoft.com/office/drawing/2014/main" id="{3A8D60D2-8743-4808-B145-F9041C2C4E56}"/>
              </a:ext>
            </a:extLst>
          </p:cNvPr>
          <p:cNvSpPr>
            <a:spLocks noGrp="1"/>
          </p:cNvSpPr>
          <p:nvPr>
            <p:ph type="title"/>
          </p:nvPr>
        </p:nvSpPr>
        <p:spPr>
          <a:xfrm>
            <a:off x="102638" y="145706"/>
            <a:ext cx="10084712" cy="1085936"/>
          </a:xfrm>
        </p:spPr>
        <p:txBody>
          <a:bodyPr>
            <a:normAutofit fontScale="90000"/>
          </a:bodyPr>
          <a:lstStyle/>
          <a:p>
            <a:r>
              <a:rPr lang="en-US" sz="4800" dirty="0">
                <a:solidFill>
                  <a:srgbClr val="FFC000"/>
                </a:solidFill>
              </a:rPr>
              <a:t>Online License Module - RTO officer side</a:t>
            </a:r>
          </a:p>
        </p:txBody>
      </p:sp>
      <p:pic>
        <p:nvPicPr>
          <p:cNvPr id="6" name="Picture 5">
            <a:extLst>
              <a:ext uri="{FF2B5EF4-FFF2-40B4-BE49-F238E27FC236}">
                <a16:creationId xmlns:a16="http://schemas.microsoft.com/office/drawing/2014/main" id="{6BBFB056-2D6E-424D-97A5-E5AD2F3AF871}"/>
              </a:ext>
            </a:extLst>
          </p:cNvPr>
          <p:cNvPicPr>
            <a:picLocks noChangeAspect="1"/>
          </p:cNvPicPr>
          <p:nvPr/>
        </p:nvPicPr>
        <p:blipFill>
          <a:blip r:embed="rId2"/>
          <a:stretch>
            <a:fillRect/>
          </a:stretch>
        </p:blipFill>
        <p:spPr>
          <a:xfrm>
            <a:off x="4543425" y="690465"/>
            <a:ext cx="3105150" cy="5803641"/>
          </a:xfrm>
          <a:prstGeom prst="rect">
            <a:avLst/>
          </a:prstGeom>
        </p:spPr>
      </p:pic>
    </p:spTree>
    <p:extLst>
      <p:ext uri="{BB962C8B-B14F-4D97-AF65-F5344CB8AC3E}">
        <p14:creationId xmlns:p14="http://schemas.microsoft.com/office/powerpoint/2010/main" val="2064647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1A9E56-06B5-4411-8304-06780BB29B24}"/>
              </a:ext>
            </a:extLst>
          </p:cNvPr>
          <p:cNvSpPr>
            <a:spLocks noGrp="1"/>
          </p:cNvSpPr>
          <p:nvPr>
            <p:ph type="sldNum" sz="quarter" idx="12"/>
          </p:nvPr>
        </p:nvSpPr>
        <p:spPr/>
        <p:txBody>
          <a:bodyPr/>
          <a:lstStyle/>
          <a:p>
            <a:fld id="{C263D6C4-4840-40CC-AC84-17E24B3B7BDE}" type="slidenum">
              <a:rPr lang="en-US" noProof="0" smtClean="0"/>
              <a:pPr/>
              <a:t>43</a:t>
            </a:fld>
            <a:endParaRPr lang="en-US" noProof="0" dirty="0"/>
          </a:p>
        </p:txBody>
      </p:sp>
      <p:sp>
        <p:nvSpPr>
          <p:cNvPr id="4" name="Title 3">
            <a:extLst>
              <a:ext uri="{FF2B5EF4-FFF2-40B4-BE49-F238E27FC236}">
                <a16:creationId xmlns:a16="http://schemas.microsoft.com/office/drawing/2014/main" id="{DEF86FA1-A6D3-44CF-8B76-89C8092BE682}"/>
              </a:ext>
            </a:extLst>
          </p:cNvPr>
          <p:cNvSpPr>
            <a:spLocks noGrp="1"/>
          </p:cNvSpPr>
          <p:nvPr>
            <p:ph type="title"/>
          </p:nvPr>
        </p:nvSpPr>
        <p:spPr>
          <a:xfrm>
            <a:off x="458880" y="0"/>
            <a:ext cx="7781544" cy="859055"/>
          </a:xfrm>
        </p:spPr>
        <p:txBody>
          <a:bodyPr>
            <a:normAutofit/>
          </a:bodyPr>
          <a:lstStyle/>
          <a:p>
            <a:r>
              <a:rPr lang="en-US" sz="4800" dirty="0">
                <a:solidFill>
                  <a:srgbClr val="FFC000"/>
                </a:solidFill>
              </a:rPr>
              <a:t>Issue module - user side</a:t>
            </a:r>
          </a:p>
        </p:txBody>
      </p:sp>
      <p:pic>
        <p:nvPicPr>
          <p:cNvPr id="6" name="Picture 5">
            <a:extLst>
              <a:ext uri="{FF2B5EF4-FFF2-40B4-BE49-F238E27FC236}">
                <a16:creationId xmlns:a16="http://schemas.microsoft.com/office/drawing/2014/main" id="{DF9A5494-76DA-4A8C-9997-B672647E6AA8}"/>
              </a:ext>
            </a:extLst>
          </p:cNvPr>
          <p:cNvPicPr>
            <a:picLocks noChangeAspect="1"/>
          </p:cNvPicPr>
          <p:nvPr/>
        </p:nvPicPr>
        <p:blipFill>
          <a:blip r:embed="rId2"/>
          <a:stretch>
            <a:fillRect/>
          </a:stretch>
        </p:blipFill>
        <p:spPr>
          <a:xfrm>
            <a:off x="4362751" y="970384"/>
            <a:ext cx="3466498" cy="5709816"/>
          </a:xfrm>
          <a:prstGeom prst="rect">
            <a:avLst/>
          </a:prstGeom>
        </p:spPr>
      </p:pic>
    </p:spTree>
    <p:extLst>
      <p:ext uri="{BB962C8B-B14F-4D97-AF65-F5344CB8AC3E}">
        <p14:creationId xmlns:p14="http://schemas.microsoft.com/office/powerpoint/2010/main" val="383961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3ABBA69-B02D-4691-9652-3D41DB87B16F}"/>
              </a:ext>
            </a:extLst>
          </p:cNvPr>
          <p:cNvSpPr>
            <a:spLocks noGrp="1"/>
          </p:cNvSpPr>
          <p:nvPr>
            <p:ph type="sldNum" sz="quarter" idx="12"/>
          </p:nvPr>
        </p:nvSpPr>
        <p:spPr/>
        <p:txBody>
          <a:bodyPr/>
          <a:lstStyle/>
          <a:p>
            <a:fld id="{C263D6C4-4840-40CC-AC84-17E24B3B7BDE}" type="slidenum">
              <a:rPr lang="en-US" noProof="0" smtClean="0"/>
              <a:pPr/>
              <a:t>44</a:t>
            </a:fld>
            <a:endParaRPr lang="en-US" noProof="0" dirty="0"/>
          </a:p>
        </p:txBody>
      </p:sp>
      <p:sp>
        <p:nvSpPr>
          <p:cNvPr id="4" name="Title 3">
            <a:extLst>
              <a:ext uri="{FF2B5EF4-FFF2-40B4-BE49-F238E27FC236}">
                <a16:creationId xmlns:a16="http://schemas.microsoft.com/office/drawing/2014/main" id="{88723910-4071-4FB4-9FC4-D5B4DE8B5851}"/>
              </a:ext>
            </a:extLst>
          </p:cNvPr>
          <p:cNvSpPr>
            <a:spLocks noGrp="1"/>
          </p:cNvSpPr>
          <p:nvPr>
            <p:ph type="title"/>
          </p:nvPr>
        </p:nvSpPr>
        <p:spPr>
          <a:xfrm>
            <a:off x="0" y="0"/>
            <a:ext cx="10159358" cy="924369"/>
          </a:xfrm>
        </p:spPr>
        <p:txBody>
          <a:bodyPr>
            <a:normAutofit/>
          </a:bodyPr>
          <a:lstStyle/>
          <a:p>
            <a:r>
              <a:rPr lang="en-US" sz="4800" dirty="0">
                <a:solidFill>
                  <a:srgbClr val="FFC000"/>
                </a:solidFill>
              </a:rPr>
              <a:t>Issue module - RTO officer side</a:t>
            </a:r>
          </a:p>
        </p:txBody>
      </p:sp>
      <p:pic>
        <p:nvPicPr>
          <p:cNvPr id="6" name="Picture 5">
            <a:extLst>
              <a:ext uri="{FF2B5EF4-FFF2-40B4-BE49-F238E27FC236}">
                <a16:creationId xmlns:a16="http://schemas.microsoft.com/office/drawing/2014/main" id="{89391834-BD84-417C-ACF1-53DDC5DF7832}"/>
              </a:ext>
            </a:extLst>
          </p:cNvPr>
          <p:cNvPicPr>
            <a:picLocks noChangeAspect="1"/>
          </p:cNvPicPr>
          <p:nvPr/>
        </p:nvPicPr>
        <p:blipFill>
          <a:blip r:embed="rId2"/>
          <a:stretch>
            <a:fillRect/>
          </a:stretch>
        </p:blipFill>
        <p:spPr>
          <a:xfrm>
            <a:off x="4467225" y="998376"/>
            <a:ext cx="3257550" cy="5740561"/>
          </a:xfrm>
          <a:prstGeom prst="rect">
            <a:avLst/>
          </a:prstGeom>
        </p:spPr>
      </p:pic>
    </p:spTree>
    <p:extLst>
      <p:ext uri="{BB962C8B-B14F-4D97-AF65-F5344CB8AC3E}">
        <p14:creationId xmlns:p14="http://schemas.microsoft.com/office/powerpoint/2010/main" val="1838858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14DC1C-89A4-41EC-8F58-DA34DD53258B}"/>
              </a:ext>
            </a:extLst>
          </p:cNvPr>
          <p:cNvSpPr>
            <a:spLocks noGrp="1"/>
          </p:cNvSpPr>
          <p:nvPr>
            <p:ph type="sldNum" sz="quarter" idx="12"/>
          </p:nvPr>
        </p:nvSpPr>
        <p:spPr/>
        <p:txBody>
          <a:bodyPr/>
          <a:lstStyle/>
          <a:p>
            <a:fld id="{C263D6C4-4840-40CC-AC84-17E24B3B7BDE}" type="slidenum">
              <a:rPr lang="en-US" noProof="0" smtClean="0"/>
              <a:pPr/>
              <a:t>45</a:t>
            </a:fld>
            <a:endParaRPr lang="en-US" noProof="0" dirty="0"/>
          </a:p>
        </p:txBody>
      </p:sp>
      <p:sp>
        <p:nvSpPr>
          <p:cNvPr id="4" name="Title 3">
            <a:extLst>
              <a:ext uri="{FF2B5EF4-FFF2-40B4-BE49-F238E27FC236}">
                <a16:creationId xmlns:a16="http://schemas.microsoft.com/office/drawing/2014/main" id="{2CF70BC0-8584-4FFF-BE20-8D3BC6508A61}"/>
              </a:ext>
            </a:extLst>
          </p:cNvPr>
          <p:cNvSpPr>
            <a:spLocks noGrp="1"/>
          </p:cNvSpPr>
          <p:nvPr>
            <p:ph type="title"/>
          </p:nvPr>
        </p:nvSpPr>
        <p:spPr>
          <a:xfrm>
            <a:off x="0" y="149290"/>
            <a:ext cx="7781544" cy="686438"/>
          </a:xfrm>
        </p:spPr>
        <p:txBody>
          <a:bodyPr>
            <a:normAutofit fontScale="90000"/>
          </a:bodyPr>
          <a:lstStyle/>
          <a:p>
            <a:r>
              <a:rPr lang="en-US" sz="4800" dirty="0">
                <a:solidFill>
                  <a:srgbClr val="FFC000"/>
                </a:solidFill>
              </a:rPr>
              <a:t>Branch management</a:t>
            </a:r>
          </a:p>
        </p:txBody>
      </p:sp>
      <p:pic>
        <p:nvPicPr>
          <p:cNvPr id="6" name="Picture 5">
            <a:extLst>
              <a:ext uri="{FF2B5EF4-FFF2-40B4-BE49-F238E27FC236}">
                <a16:creationId xmlns:a16="http://schemas.microsoft.com/office/drawing/2014/main" id="{EEC37389-7BAA-4E3D-A5E2-8EBA706C39F8}"/>
              </a:ext>
            </a:extLst>
          </p:cNvPr>
          <p:cNvPicPr>
            <a:picLocks noChangeAspect="1"/>
          </p:cNvPicPr>
          <p:nvPr/>
        </p:nvPicPr>
        <p:blipFill>
          <a:blip r:embed="rId2"/>
          <a:stretch>
            <a:fillRect/>
          </a:stretch>
        </p:blipFill>
        <p:spPr>
          <a:xfrm>
            <a:off x="5591563" y="718456"/>
            <a:ext cx="3599089" cy="5961743"/>
          </a:xfrm>
          <a:prstGeom prst="rect">
            <a:avLst/>
          </a:prstGeom>
        </p:spPr>
      </p:pic>
    </p:spTree>
    <p:extLst>
      <p:ext uri="{BB962C8B-B14F-4D97-AF65-F5344CB8AC3E}">
        <p14:creationId xmlns:p14="http://schemas.microsoft.com/office/powerpoint/2010/main" val="1730124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FCB42D-C677-42BE-969E-CBB38B22C609}"/>
              </a:ext>
            </a:extLst>
          </p:cNvPr>
          <p:cNvSpPr>
            <a:spLocks noGrp="1"/>
          </p:cNvSpPr>
          <p:nvPr>
            <p:ph type="sldNum" sz="quarter" idx="12"/>
          </p:nvPr>
        </p:nvSpPr>
        <p:spPr/>
        <p:txBody>
          <a:bodyPr/>
          <a:lstStyle/>
          <a:p>
            <a:fld id="{C263D6C4-4840-40CC-AC84-17E24B3B7BDE}" type="slidenum">
              <a:rPr lang="en-US" noProof="0" smtClean="0"/>
              <a:pPr/>
              <a:t>46</a:t>
            </a:fld>
            <a:endParaRPr lang="en-US" noProof="0" dirty="0"/>
          </a:p>
        </p:txBody>
      </p:sp>
      <p:sp>
        <p:nvSpPr>
          <p:cNvPr id="4" name="Title 3">
            <a:extLst>
              <a:ext uri="{FF2B5EF4-FFF2-40B4-BE49-F238E27FC236}">
                <a16:creationId xmlns:a16="http://schemas.microsoft.com/office/drawing/2014/main" id="{D59F7619-5315-4737-9E35-DB1549553E56}"/>
              </a:ext>
            </a:extLst>
          </p:cNvPr>
          <p:cNvSpPr>
            <a:spLocks noGrp="1"/>
          </p:cNvSpPr>
          <p:nvPr>
            <p:ph type="title"/>
          </p:nvPr>
        </p:nvSpPr>
        <p:spPr>
          <a:xfrm>
            <a:off x="1214659" y="2346649"/>
            <a:ext cx="7781544" cy="859055"/>
          </a:xfrm>
        </p:spPr>
        <p:txBody>
          <a:bodyPr>
            <a:normAutofit/>
          </a:bodyPr>
          <a:lstStyle/>
          <a:p>
            <a:r>
              <a:rPr lang="en-US" sz="4800" dirty="0">
                <a:solidFill>
                  <a:srgbClr val="FFC000"/>
                </a:solidFill>
              </a:rPr>
              <a:t>Sequence Diagram</a:t>
            </a:r>
          </a:p>
        </p:txBody>
      </p:sp>
    </p:spTree>
    <p:extLst>
      <p:ext uri="{BB962C8B-B14F-4D97-AF65-F5344CB8AC3E}">
        <p14:creationId xmlns:p14="http://schemas.microsoft.com/office/powerpoint/2010/main" val="955758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97C4C1-7FC5-413E-A722-FCC900573A6F}"/>
              </a:ext>
            </a:extLst>
          </p:cNvPr>
          <p:cNvSpPr>
            <a:spLocks noGrp="1"/>
          </p:cNvSpPr>
          <p:nvPr>
            <p:ph type="sldNum" sz="quarter" idx="12"/>
          </p:nvPr>
        </p:nvSpPr>
        <p:spPr/>
        <p:txBody>
          <a:bodyPr/>
          <a:lstStyle/>
          <a:p>
            <a:fld id="{C263D6C4-4840-40CC-AC84-17E24B3B7BDE}" type="slidenum">
              <a:rPr lang="en-US" noProof="0" smtClean="0"/>
              <a:pPr/>
              <a:t>47</a:t>
            </a:fld>
            <a:endParaRPr lang="en-US" noProof="0" dirty="0"/>
          </a:p>
        </p:txBody>
      </p:sp>
      <p:sp>
        <p:nvSpPr>
          <p:cNvPr id="4" name="Title 3">
            <a:extLst>
              <a:ext uri="{FF2B5EF4-FFF2-40B4-BE49-F238E27FC236}">
                <a16:creationId xmlns:a16="http://schemas.microsoft.com/office/drawing/2014/main" id="{5BF3CDF6-B3D5-44D3-93B9-B650C14E2C0F}"/>
              </a:ext>
            </a:extLst>
          </p:cNvPr>
          <p:cNvSpPr>
            <a:spLocks noGrp="1"/>
          </p:cNvSpPr>
          <p:nvPr>
            <p:ph type="title"/>
          </p:nvPr>
        </p:nvSpPr>
        <p:spPr>
          <a:xfrm>
            <a:off x="0" y="0"/>
            <a:ext cx="7781544" cy="859055"/>
          </a:xfrm>
        </p:spPr>
        <p:txBody>
          <a:bodyPr>
            <a:normAutofit/>
          </a:bodyPr>
          <a:lstStyle/>
          <a:p>
            <a:r>
              <a:rPr lang="en-US" sz="4800" dirty="0">
                <a:solidFill>
                  <a:srgbClr val="FFC000"/>
                </a:solidFill>
              </a:rPr>
              <a:t>branch management</a:t>
            </a:r>
          </a:p>
        </p:txBody>
      </p:sp>
      <p:pic>
        <p:nvPicPr>
          <p:cNvPr id="6" name="Picture 5">
            <a:extLst>
              <a:ext uri="{FF2B5EF4-FFF2-40B4-BE49-F238E27FC236}">
                <a16:creationId xmlns:a16="http://schemas.microsoft.com/office/drawing/2014/main" id="{AF702B10-1659-49F2-AFC2-D9BECE8A3388}"/>
              </a:ext>
            </a:extLst>
          </p:cNvPr>
          <p:cNvPicPr>
            <a:picLocks noChangeAspect="1"/>
          </p:cNvPicPr>
          <p:nvPr/>
        </p:nvPicPr>
        <p:blipFill>
          <a:blip r:embed="rId2"/>
          <a:stretch>
            <a:fillRect/>
          </a:stretch>
        </p:blipFill>
        <p:spPr>
          <a:xfrm>
            <a:off x="3741759" y="751235"/>
            <a:ext cx="6689865" cy="6022789"/>
          </a:xfrm>
          <a:prstGeom prst="rect">
            <a:avLst/>
          </a:prstGeom>
        </p:spPr>
      </p:pic>
    </p:spTree>
    <p:extLst>
      <p:ext uri="{BB962C8B-B14F-4D97-AF65-F5344CB8AC3E}">
        <p14:creationId xmlns:p14="http://schemas.microsoft.com/office/powerpoint/2010/main" val="2399795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5CB81F-44BA-42BB-B6A7-797D8A0E4DE7}"/>
              </a:ext>
            </a:extLst>
          </p:cNvPr>
          <p:cNvSpPr>
            <a:spLocks noGrp="1"/>
          </p:cNvSpPr>
          <p:nvPr>
            <p:ph type="sldNum" sz="quarter" idx="12"/>
          </p:nvPr>
        </p:nvSpPr>
        <p:spPr/>
        <p:txBody>
          <a:bodyPr/>
          <a:lstStyle/>
          <a:p>
            <a:fld id="{C263D6C4-4840-40CC-AC84-17E24B3B7BDE}" type="slidenum">
              <a:rPr lang="en-US" noProof="0" smtClean="0"/>
              <a:pPr/>
              <a:t>48</a:t>
            </a:fld>
            <a:endParaRPr lang="en-US" noProof="0" dirty="0"/>
          </a:p>
        </p:txBody>
      </p:sp>
      <p:sp>
        <p:nvSpPr>
          <p:cNvPr id="4" name="Title 3">
            <a:extLst>
              <a:ext uri="{FF2B5EF4-FFF2-40B4-BE49-F238E27FC236}">
                <a16:creationId xmlns:a16="http://schemas.microsoft.com/office/drawing/2014/main" id="{64519302-CBFC-4ABA-8159-62FC66F06DCB}"/>
              </a:ext>
            </a:extLst>
          </p:cNvPr>
          <p:cNvSpPr>
            <a:spLocks noGrp="1"/>
          </p:cNvSpPr>
          <p:nvPr>
            <p:ph type="title"/>
          </p:nvPr>
        </p:nvSpPr>
        <p:spPr>
          <a:xfrm>
            <a:off x="21637" y="0"/>
            <a:ext cx="6285857" cy="1572847"/>
          </a:xfrm>
        </p:spPr>
        <p:txBody>
          <a:bodyPr>
            <a:normAutofit/>
          </a:bodyPr>
          <a:lstStyle/>
          <a:p>
            <a:r>
              <a:rPr lang="en-US" sz="4000" dirty="0">
                <a:solidFill>
                  <a:srgbClr val="FFC000"/>
                </a:solidFill>
              </a:rPr>
              <a:t>Issue module RTO Officer side</a:t>
            </a:r>
          </a:p>
        </p:txBody>
      </p:sp>
      <p:pic>
        <p:nvPicPr>
          <p:cNvPr id="6" name="Picture 5">
            <a:extLst>
              <a:ext uri="{FF2B5EF4-FFF2-40B4-BE49-F238E27FC236}">
                <a16:creationId xmlns:a16="http://schemas.microsoft.com/office/drawing/2014/main" id="{BAF530B3-7CA9-48CA-BE87-2EA767EF66D3}"/>
              </a:ext>
            </a:extLst>
          </p:cNvPr>
          <p:cNvPicPr>
            <a:picLocks noChangeAspect="1"/>
          </p:cNvPicPr>
          <p:nvPr/>
        </p:nvPicPr>
        <p:blipFill>
          <a:blip r:embed="rId2"/>
          <a:stretch>
            <a:fillRect/>
          </a:stretch>
        </p:blipFill>
        <p:spPr>
          <a:xfrm>
            <a:off x="6639769" y="88900"/>
            <a:ext cx="5390635" cy="6680200"/>
          </a:xfrm>
          <a:prstGeom prst="rect">
            <a:avLst/>
          </a:prstGeom>
        </p:spPr>
      </p:pic>
    </p:spTree>
    <p:extLst>
      <p:ext uri="{BB962C8B-B14F-4D97-AF65-F5344CB8AC3E}">
        <p14:creationId xmlns:p14="http://schemas.microsoft.com/office/powerpoint/2010/main" val="37275900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CD00E2-E665-4E6E-8188-5D8BA8C8E62C}"/>
              </a:ext>
            </a:extLst>
          </p:cNvPr>
          <p:cNvSpPr>
            <a:spLocks noGrp="1"/>
          </p:cNvSpPr>
          <p:nvPr>
            <p:ph type="sldNum" sz="quarter" idx="12"/>
          </p:nvPr>
        </p:nvSpPr>
        <p:spPr/>
        <p:txBody>
          <a:bodyPr/>
          <a:lstStyle/>
          <a:p>
            <a:fld id="{C263D6C4-4840-40CC-AC84-17E24B3B7BDE}" type="slidenum">
              <a:rPr lang="en-US" noProof="0" smtClean="0"/>
              <a:pPr/>
              <a:t>49</a:t>
            </a:fld>
            <a:endParaRPr lang="en-US" noProof="0" dirty="0"/>
          </a:p>
        </p:txBody>
      </p:sp>
      <p:sp>
        <p:nvSpPr>
          <p:cNvPr id="4" name="Title 3">
            <a:extLst>
              <a:ext uri="{FF2B5EF4-FFF2-40B4-BE49-F238E27FC236}">
                <a16:creationId xmlns:a16="http://schemas.microsoft.com/office/drawing/2014/main" id="{20EBA5EF-13BF-4A75-A342-F2071BBE085C}"/>
              </a:ext>
            </a:extLst>
          </p:cNvPr>
          <p:cNvSpPr>
            <a:spLocks noGrp="1"/>
          </p:cNvSpPr>
          <p:nvPr>
            <p:ph type="title"/>
          </p:nvPr>
        </p:nvSpPr>
        <p:spPr>
          <a:xfrm>
            <a:off x="-65314" y="0"/>
            <a:ext cx="7781544" cy="859055"/>
          </a:xfrm>
        </p:spPr>
        <p:txBody>
          <a:bodyPr>
            <a:normAutofit/>
          </a:bodyPr>
          <a:lstStyle/>
          <a:p>
            <a:r>
              <a:rPr lang="en-US" sz="4400" dirty="0">
                <a:solidFill>
                  <a:srgbClr val="FFC000"/>
                </a:solidFill>
              </a:rPr>
              <a:t>Issue module user side</a:t>
            </a:r>
          </a:p>
        </p:txBody>
      </p:sp>
      <p:pic>
        <p:nvPicPr>
          <p:cNvPr id="6" name="Picture 5">
            <a:extLst>
              <a:ext uri="{FF2B5EF4-FFF2-40B4-BE49-F238E27FC236}">
                <a16:creationId xmlns:a16="http://schemas.microsoft.com/office/drawing/2014/main" id="{9F1F111C-AF5A-4ABF-9BAA-57C4461B2995}"/>
              </a:ext>
            </a:extLst>
          </p:cNvPr>
          <p:cNvPicPr>
            <a:picLocks noChangeAspect="1"/>
          </p:cNvPicPr>
          <p:nvPr/>
        </p:nvPicPr>
        <p:blipFill>
          <a:blip r:embed="rId2"/>
          <a:stretch>
            <a:fillRect/>
          </a:stretch>
        </p:blipFill>
        <p:spPr>
          <a:xfrm>
            <a:off x="2565919" y="859054"/>
            <a:ext cx="7539134" cy="5998945"/>
          </a:xfrm>
          <a:prstGeom prst="rect">
            <a:avLst/>
          </a:prstGeom>
        </p:spPr>
      </p:pic>
    </p:spTree>
    <p:extLst>
      <p:ext uri="{BB962C8B-B14F-4D97-AF65-F5344CB8AC3E}">
        <p14:creationId xmlns:p14="http://schemas.microsoft.com/office/powerpoint/2010/main" val="188667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70AC5D-43D7-4E87-BE36-7E05EEAA2070}"/>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2" name="TextBox 1"/>
          <p:cNvSpPr txBox="1"/>
          <p:nvPr/>
        </p:nvSpPr>
        <p:spPr>
          <a:xfrm>
            <a:off x="766511" y="690155"/>
            <a:ext cx="10485689" cy="830997"/>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EXISTING SYSTEM  </a:t>
            </a:r>
          </a:p>
          <a:p>
            <a:endParaRPr lang="en-US" sz="2400" dirty="0"/>
          </a:p>
        </p:txBody>
      </p:sp>
      <p:sp>
        <p:nvSpPr>
          <p:cNvPr id="4" name="TextBox 3"/>
          <p:cNvSpPr txBox="1"/>
          <p:nvPr/>
        </p:nvSpPr>
        <p:spPr>
          <a:xfrm>
            <a:off x="594278" y="1742825"/>
            <a:ext cx="995134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Existing RTO Office work is very complex, waste of time &amp; much more Real-life problem for example if a person wants to make driving license then he or she first goes to RTO office and then they give work to the agent and then agent complete their work by taking a lot of money.</a:t>
            </a:r>
          </a:p>
          <a:p>
            <a:pPr algn="just"/>
            <a:r>
              <a:rPr lang="en-US" sz="2000" dirty="0">
                <a:solidFill>
                  <a:schemeClr val="bg1"/>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this way when passing his or her vehicle number, insurance of that vehicle, etc. are taking a lot of time. And nowadays each and every person is in hurry so by analyzing and considering these problems we are developing one web application which overcomes this problem and get a solution in an efficient way.</a:t>
            </a:r>
          </a:p>
        </p:txBody>
      </p:sp>
    </p:spTree>
    <p:extLst>
      <p:ext uri="{BB962C8B-B14F-4D97-AF65-F5344CB8AC3E}">
        <p14:creationId xmlns:p14="http://schemas.microsoft.com/office/powerpoint/2010/main" val="3386972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41D6C6-9A09-4466-9B24-AF486B25FD20}"/>
              </a:ext>
            </a:extLst>
          </p:cNvPr>
          <p:cNvSpPr>
            <a:spLocks noGrp="1"/>
          </p:cNvSpPr>
          <p:nvPr>
            <p:ph type="sldNum" sz="quarter" idx="12"/>
          </p:nvPr>
        </p:nvSpPr>
        <p:spPr/>
        <p:txBody>
          <a:bodyPr/>
          <a:lstStyle/>
          <a:p>
            <a:fld id="{C263D6C4-4840-40CC-AC84-17E24B3B7BDE}" type="slidenum">
              <a:rPr lang="en-US" noProof="0" smtClean="0"/>
              <a:pPr/>
              <a:t>50</a:t>
            </a:fld>
            <a:endParaRPr lang="en-US" noProof="0" dirty="0"/>
          </a:p>
        </p:txBody>
      </p:sp>
      <p:sp>
        <p:nvSpPr>
          <p:cNvPr id="4" name="Title 3">
            <a:extLst>
              <a:ext uri="{FF2B5EF4-FFF2-40B4-BE49-F238E27FC236}">
                <a16:creationId xmlns:a16="http://schemas.microsoft.com/office/drawing/2014/main" id="{6A864195-2292-41B9-AD43-15994A160665}"/>
              </a:ext>
            </a:extLst>
          </p:cNvPr>
          <p:cNvSpPr>
            <a:spLocks noGrp="1"/>
          </p:cNvSpPr>
          <p:nvPr>
            <p:ph type="title"/>
          </p:nvPr>
        </p:nvSpPr>
        <p:spPr>
          <a:xfrm>
            <a:off x="-45228" y="66395"/>
            <a:ext cx="7781544" cy="1442218"/>
          </a:xfrm>
        </p:spPr>
        <p:txBody>
          <a:bodyPr>
            <a:noAutofit/>
          </a:bodyPr>
          <a:lstStyle/>
          <a:p>
            <a:r>
              <a:rPr lang="en-US" sz="4400" dirty="0">
                <a:solidFill>
                  <a:srgbClr val="FFC000"/>
                </a:solidFill>
              </a:rPr>
              <a:t>Online License module admin side</a:t>
            </a:r>
          </a:p>
        </p:txBody>
      </p:sp>
      <p:pic>
        <p:nvPicPr>
          <p:cNvPr id="6" name="Picture 5">
            <a:extLst>
              <a:ext uri="{FF2B5EF4-FFF2-40B4-BE49-F238E27FC236}">
                <a16:creationId xmlns:a16="http://schemas.microsoft.com/office/drawing/2014/main" id="{CF6159F2-4424-4514-AB58-B63F46A18ABA}"/>
              </a:ext>
            </a:extLst>
          </p:cNvPr>
          <p:cNvPicPr>
            <a:picLocks noChangeAspect="1"/>
          </p:cNvPicPr>
          <p:nvPr/>
        </p:nvPicPr>
        <p:blipFill>
          <a:blip r:embed="rId2"/>
          <a:stretch>
            <a:fillRect/>
          </a:stretch>
        </p:blipFill>
        <p:spPr>
          <a:xfrm>
            <a:off x="3351337" y="838674"/>
            <a:ext cx="7900863" cy="5952931"/>
          </a:xfrm>
          <a:prstGeom prst="rect">
            <a:avLst/>
          </a:prstGeom>
        </p:spPr>
      </p:pic>
    </p:spTree>
    <p:extLst>
      <p:ext uri="{BB962C8B-B14F-4D97-AF65-F5344CB8AC3E}">
        <p14:creationId xmlns:p14="http://schemas.microsoft.com/office/powerpoint/2010/main" val="27629587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1C10E2-09D6-4943-9638-497A0A2A1083}"/>
              </a:ext>
            </a:extLst>
          </p:cNvPr>
          <p:cNvSpPr>
            <a:spLocks noGrp="1"/>
          </p:cNvSpPr>
          <p:nvPr>
            <p:ph type="sldNum" sz="quarter" idx="12"/>
          </p:nvPr>
        </p:nvSpPr>
        <p:spPr/>
        <p:txBody>
          <a:bodyPr/>
          <a:lstStyle/>
          <a:p>
            <a:fld id="{C263D6C4-4840-40CC-AC84-17E24B3B7BDE}" type="slidenum">
              <a:rPr lang="en-US" noProof="0" smtClean="0"/>
              <a:pPr/>
              <a:t>51</a:t>
            </a:fld>
            <a:endParaRPr lang="en-US" noProof="0" dirty="0"/>
          </a:p>
        </p:txBody>
      </p:sp>
      <p:sp>
        <p:nvSpPr>
          <p:cNvPr id="4" name="Title 3">
            <a:extLst>
              <a:ext uri="{FF2B5EF4-FFF2-40B4-BE49-F238E27FC236}">
                <a16:creationId xmlns:a16="http://schemas.microsoft.com/office/drawing/2014/main" id="{DB7E3A3C-12EF-4CDD-A9CC-D09C64DF8158}"/>
              </a:ext>
            </a:extLst>
          </p:cNvPr>
          <p:cNvSpPr>
            <a:spLocks noGrp="1"/>
          </p:cNvSpPr>
          <p:nvPr>
            <p:ph type="title"/>
          </p:nvPr>
        </p:nvSpPr>
        <p:spPr>
          <a:xfrm>
            <a:off x="0" y="0"/>
            <a:ext cx="7781544" cy="1414226"/>
          </a:xfrm>
        </p:spPr>
        <p:txBody>
          <a:bodyPr>
            <a:normAutofit/>
          </a:bodyPr>
          <a:lstStyle/>
          <a:p>
            <a:r>
              <a:rPr lang="en-US" sz="4400" dirty="0">
                <a:solidFill>
                  <a:srgbClr val="FFC000"/>
                </a:solidFill>
              </a:rPr>
              <a:t>Online License module RTO Officer side</a:t>
            </a:r>
          </a:p>
        </p:txBody>
      </p:sp>
      <p:pic>
        <p:nvPicPr>
          <p:cNvPr id="6" name="Picture 5">
            <a:extLst>
              <a:ext uri="{FF2B5EF4-FFF2-40B4-BE49-F238E27FC236}">
                <a16:creationId xmlns:a16="http://schemas.microsoft.com/office/drawing/2014/main" id="{3AB1B890-D821-48DD-B11C-2FE6647A1E5C}"/>
              </a:ext>
            </a:extLst>
          </p:cNvPr>
          <p:cNvPicPr>
            <a:picLocks noChangeAspect="1"/>
          </p:cNvPicPr>
          <p:nvPr/>
        </p:nvPicPr>
        <p:blipFill>
          <a:blip r:embed="rId2"/>
          <a:stretch>
            <a:fillRect/>
          </a:stretch>
        </p:blipFill>
        <p:spPr>
          <a:xfrm>
            <a:off x="3673344" y="746449"/>
            <a:ext cx="7985256" cy="6111551"/>
          </a:xfrm>
          <a:prstGeom prst="rect">
            <a:avLst/>
          </a:prstGeom>
        </p:spPr>
      </p:pic>
    </p:spTree>
    <p:extLst>
      <p:ext uri="{BB962C8B-B14F-4D97-AF65-F5344CB8AC3E}">
        <p14:creationId xmlns:p14="http://schemas.microsoft.com/office/powerpoint/2010/main" val="3670173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5B1FD5-2A2F-4BE0-8457-3CD99AF7CFE8}"/>
              </a:ext>
            </a:extLst>
          </p:cNvPr>
          <p:cNvSpPr>
            <a:spLocks noGrp="1"/>
          </p:cNvSpPr>
          <p:nvPr>
            <p:ph type="sldNum" sz="quarter" idx="12"/>
          </p:nvPr>
        </p:nvSpPr>
        <p:spPr/>
        <p:txBody>
          <a:bodyPr/>
          <a:lstStyle/>
          <a:p>
            <a:fld id="{C263D6C4-4840-40CC-AC84-17E24B3B7BDE}" type="slidenum">
              <a:rPr lang="en-US" noProof="0" smtClean="0"/>
              <a:pPr/>
              <a:t>52</a:t>
            </a:fld>
            <a:endParaRPr lang="en-US" noProof="0" dirty="0"/>
          </a:p>
        </p:txBody>
      </p:sp>
      <p:sp>
        <p:nvSpPr>
          <p:cNvPr id="4" name="Title 3">
            <a:extLst>
              <a:ext uri="{FF2B5EF4-FFF2-40B4-BE49-F238E27FC236}">
                <a16:creationId xmlns:a16="http://schemas.microsoft.com/office/drawing/2014/main" id="{9A8AFE07-5E96-4DF1-8EBB-A4A641C10ED1}"/>
              </a:ext>
            </a:extLst>
          </p:cNvPr>
          <p:cNvSpPr>
            <a:spLocks noGrp="1"/>
          </p:cNvSpPr>
          <p:nvPr>
            <p:ph type="title"/>
          </p:nvPr>
        </p:nvSpPr>
        <p:spPr>
          <a:xfrm>
            <a:off x="122977" y="83976"/>
            <a:ext cx="7781544" cy="1110342"/>
          </a:xfrm>
        </p:spPr>
        <p:txBody>
          <a:bodyPr>
            <a:normAutofit fontScale="90000"/>
          </a:bodyPr>
          <a:lstStyle/>
          <a:p>
            <a:r>
              <a:rPr lang="en-US" sz="4400" dirty="0">
                <a:solidFill>
                  <a:srgbClr val="FFC000"/>
                </a:solidFill>
              </a:rPr>
              <a:t>Online License module user side</a:t>
            </a:r>
          </a:p>
        </p:txBody>
      </p:sp>
      <p:pic>
        <p:nvPicPr>
          <p:cNvPr id="6" name="Picture 5">
            <a:extLst>
              <a:ext uri="{FF2B5EF4-FFF2-40B4-BE49-F238E27FC236}">
                <a16:creationId xmlns:a16="http://schemas.microsoft.com/office/drawing/2014/main" id="{B3A0255E-932D-4D34-B423-DF785E1B579E}"/>
              </a:ext>
            </a:extLst>
          </p:cNvPr>
          <p:cNvPicPr>
            <a:picLocks noChangeAspect="1"/>
          </p:cNvPicPr>
          <p:nvPr/>
        </p:nvPicPr>
        <p:blipFill>
          <a:blip r:embed="rId2"/>
          <a:stretch>
            <a:fillRect/>
          </a:stretch>
        </p:blipFill>
        <p:spPr>
          <a:xfrm>
            <a:off x="3838575" y="643812"/>
            <a:ext cx="6387776" cy="6085600"/>
          </a:xfrm>
          <a:prstGeom prst="rect">
            <a:avLst/>
          </a:prstGeom>
        </p:spPr>
      </p:pic>
    </p:spTree>
    <p:extLst>
      <p:ext uri="{BB962C8B-B14F-4D97-AF65-F5344CB8AC3E}">
        <p14:creationId xmlns:p14="http://schemas.microsoft.com/office/powerpoint/2010/main" val="8946904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8C5C62-90AF-4835-8A64-D77B50AE4622}"/>
              </a:ext>
            </a:extLst>
          </p:cNvPr>
          <p:cNvSpPr>
            <a:spLocks noGrp="1"/>
          </p:cNvSpPr>
          <p:nvPr>
            <p:ph type="sldNum" sz="quarter" idx="12"/>
          </p:nvPr>
        </p:nvSpPr>
        <p:spPr/>
        <p:txBody>
          <a:bodyPr/>
          <a:lstStyle/>
          <a:p>
            <a:fld id="{C263D6C4-4840-40CC-AC84-17E24B3B7BDE}" type="slidenum">
              <a:rPr lang="en-US" noProof="0" smtClean="0"/>
              <a:pPr/>
              <a:t>53</a:t>
            </a:fld>
            <a:endParaRPr lang="en-US" noProof="0" dirty="0"/>
          </a:p>
        </p:txBody>
      </p:sp>
      <p:sp>
        <p:nvSpPr>
          <p:cNvPr id="4" name="Title 3">
            <a:extLst>
              <a:ext uri="{FF2B5EF4-FFF2-40B4-BE49-F238E27FC236}">
                <a16:creationId xmlns:a16="http://schemas.microsoft.com/office/drawing/2014/main" id="{1A40CC72-2AE6-4F60-98A3-9FF719CDFB29}"/>
              </a:ext>
            </a:extLst>
          </p:cNvPr>
          <p:cNvSpPr>
            <a:spLocks noGrp="1"/>
          </p:cNvSpPr>
          <p:nvPr>
            <p:ph type="title"/>
          </p:nvPr>
        </p:nvSpPr>
        <p:spPr>
          <a:xfrm>
            <a:off x="-71914" y="0"/>
            <a:ext cx="7781544" cy="1302260"/>
          </a:xfrm>
        </p:spPr>
        <p:txBody>
          <a:bodyPr>
            <a:normAutofit/>
          </a:bodyPr>
          <a:lstStyle/>
          <a:p>
            <a:r>
              <a:rPr lang="en-US" sz="4000" dirty="0">
                <a:solidFill>
                  <a:srgbClr val="FFC000"/>
                </a:solidFill>
              </a:rPr>
              <a:t>Online Test module RTO officer side</a:t>
            </a:r>
          </a:p>
        </p:txBody>
      </p:sp>
      <p:pic>
        <p:nvPicPr>
          <p:cNvPr id="6" name="Picture 5">
            <a:extLst>
              <a:ext uri="{FF2B5EF4-FFF2-40B4-BE49-F238E27FC236}">
                <a16:creationId xmlns:a16="http://schemas.microsoft.com/office/drawing/2014/main" id="{350EBF8B-C686-4211-B2B6-B4B036F7A433}"/>
              </a:ext>
            </a:extLst>
          </p:cNvPr>
          <p:cNvPicPr>
            <a:picLocks noChangeAspect="1"/>
          </p:cNvPicPr>
          <p:nvPr/>
        </p:nvPicPr>
        <p:blipFill>
          <a:blip r:embed="rId2"/>
          <a:stretch>
            <a:fillRect/>
          </a:stretch>
        </p:blipFill>
        <p:spPr>
          <a:xfrm>
            <a:off x="2463282" y="737118"/>
            <a:ext cx="8080310" cy="6120882"/>
          </a:xfrm>
          <a:prstGeom prst="rect">
            <a:avLst/>
          </a:prstGeom>
        </p:spPr>
      </p:pic>
    </p:spTree>
    <p:extLst>
      <p:ext uri="{BB962C8B-B14F-4D97-AF65-F5344CB8AC3E}">
        <p14:creationId xmlns:p14="http://schemas.microsoft.com/office/powerpoint/2010/main" val="1389627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1AF248-838D-4A7C-80C8-4F425199B362}"/>
              </a:ext>
            </a:extLst>
          </p:cNvPr>
          <p:cNvSpPr>
            <a:spLocks noGrp="1"/>
          </p:cNvSpPr>
          <p:nvPr>
            <p:ph type="sldNum" sz="quarter" idx="12"/>
          </p:nvPr>
        </p:nvSpPr>
        <p:spPr/>
        <p:txBody>
          <a:bodyPr/>
          <a:lstStyle/>
          <a:p>
            <a:fld id="{C263D6C4-4840-40CC-AC84-17E24B3B7BDE}" type="slidenum">
              <a:rPr lang="en-US" noProof="0" smtClean="0"/>
              <a:pPr/>
              <a:t>54</a:t>
            </a:fld>
            <a:endParaRPr lang="en-US" noProof="0" dirty="0"/>
          </a:p>
        </p:txBody>
      </p:sp>
      <p:sp>
        <p:nvSpPr>
          <p:cNvPr id="4" name="Title 3">
            <a:extLst>
              <a:ext uri="{FF2B5EF4-FFF2-40B4-BE49-F238E27FC236}">
                <a16:creationId xmlns:a16="http://schemas.microsoft.com/office/drawing/2014/main" id="{5EDE4B4C-F2A6-4CB1-AFB5-15976F4CFAE1}"/>
              </a:ext>
            </a:extLst>
          </p:cNvPr>
          <p:cNvSpPr>
            <a:spLocks noGrp="1"/>
          </p:cNvSpPr>
          <p:nvPr>
            <p:ph type="title"/>
          </p:nvPr>
        </p:nvSpPr>
        <p:spPr>
          <a:xfrm>
            <a:off x="0" y="0"/>
            <a:ext cx="7781544" cy="788436"/>
          </a:xfrm>
        </p:spPr>
        <p:txBody>
          <a:bodyPr>
            <a:normAutofit/>
          </a:bodyPr>
          <a:lstStyle/>
          <a:p>
            <a:r>
              <a:rPr lang="en-US" sz="4400" dirty="0">
                <a:solidFill>
                  <a:srgbClr val="FFC000"/>
                </a:solidFill>
              </a:rPr>
              <a:t>Online Test module user side</a:t>
            </a:r>
          </a:p>
        </p:txBody>
      </p:sp>
      <p:pic>
        <p:nvPicPr>
          <p:cNvPr id="6" name="Picture 5">
            <a:extLst>
              <a:ext uri="{FF2B5EF4-FFF2-40B4-BE49-F238E27FC236}">
                <a16:creationId xmlns:a16="http://schemas.microsoft.com/office/drawing/2014/main" id="{021E22D7-22B1-464D-9727-90B56522EE50}"/>
              </a:ext>
            </a:extLst>
          </p:cNvPr>
          <p:cNvPicPr>
            <a:picLocks noChangeAspect="1"/>
          </p:cNvPicPr>
          <p:nvPr/>
        </p:nvPicPr>
        <p:blipFill>
          <a:blip r:embed="rId2"/>
          <a:stretch>
            <a:fillRect/>
          </a:stretch>
        </p:blipFill>
        <p:spPr>
          <a:xfrm>
            <a:off x="2351314" y="718457"/>
            <a:ext cx="8117633" cy="6087155"/>
          </a:xfrm>
          <a:prstGeom prst="rect">
            <a:avLst/>
          </a:prstGeom>
        </p:spPr>
      </p:pic>
    </p:spTree>
    <p:extLst>
      <p:ext uri="{BB962C8B-B14F-4D97-AF65-F5344CB8AC3E}">
        <p14:creationId xmlns:p14="http://schemas.microsoft.com/office/powerpoint/2010/main" val="37746252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1307C5-D9DC-4AF9-BB16-90709372643A}"/>
              </a:ext>
            </a:extLst>
          </p:cNvPr>
          <p:cNvSpPr>
            <a:spLocks noGrp="1"/>
          </p:cNvSpPr>
          <p:nvPr>
            <p:ph type="sldNum" sz="quarter" idx="12"/>
          </p:nvPr>
        </p:nvSpPr>
        <p:spPr/>
        <p:txBody>
          <a:bodyPr/>
          <a:lstStyle/>
          <a:p>
            <a:fld id="{C263D6C4-4840-40CC-AC84-17E24B3B7BDE}" type="slidenum">
              <a:rPr lang="en-US" noProof="0" smtClean="0"/>
              <a:pPr/>
              <a:t>55</a:t>
            </a:fld>
            <a:endParaRPr lang="en-US" noProof="0" dirty="0"/>
          </a:p>
        </p:txBody>
      </p:sp>
      <p:sp>
        <p:nvSpPr>
          <p:cNvPr id="4" name="Title 3">
            <a:extLst>
              <a:ext uri="{FF2B5EF4-FFF2-40B4-BE49-F238E27FC236}">
                <a16:creationId xmlns:a16="http://schemas.microsoft.com/office/drawing/2014/main" id="{178DCD7E-97EA-4085-BF09-AB7C96CD2DB8}"/>
              </a:ext>
            </a:extLst>
          </p:cNvPr>
          <p:cNvSpPr>
            <a:spLocks noGrp="1"/>
          </p:cNvSpPr>
          <p:nvPr>
            <p:ph type="title"/>
          </p:nvPr>
        </p:nvSpPr>
        <p:spPr>
          <a:xfrm>
            <a:off x="0" y="0"/>
            <a:ext cx="7781544" cy="1330251"/>
          </a:xfrm>
        </p:spPr>
        <p:txBody>
          <a:bodyPr>
            <a:normAutofit/>
          </a:bodyPr>
          <a:lstStyle/>
          <a:p>
            <a:r>
              <a:rPr lang="en-US" sz="4400" dirty="0">
                <a:solidFill>
                  <a:srgbClr val="FFC000"/>
                </a:solidFill>
              </a:rPr>
              <a:t>Ownership module RTO officer side</a:t>
            </a:r>
          </a:p>
        </p:txBody>
      </p:sp>
      <p:pic>
        <p:nvPicPr>
          <p:cNvPr id="6" name="Picture 5">
            <a:extLst>
              <a:ext uri="{FF2B5EF4-FFF2-40B4-BE49-F238E27FC236}">
                <a16:creationId xmlns:a16="http://schemas.microsoft.com/office/drawing/2014/main" id="{A9EEF011-16B2-4080-BF52-7843D6D0F8B5}"/>
              </a:ext>
            </a:extLst>
          </p:cNvPr>
          <p:cNvPicPr>
            <a:picLocks noChangeAspect="1"/>
          </p:cNvPicPr>
          <p:nvPr/>
        </p:nvPicPr>
        <p:blipFill>
          <a:blip r:embed="rId2"/>
          <a:stretch>
            <a:fillRect/>
          </a:stretch>
        </p:blipFill>
        <p:spPr>
          <a:xfrm>
            <a:off x="3357428" y="606490"/>
            <a:ext cx="7466082" cy="6251510"/>
          </a:xfrm>
          <a:prstGeom prst="rect">
            <a:avLst/>
          </a:prstGeom>
        </p:spPr>
      </p:pic>
    </p:spTree>
    <p:extLst>
      <p:ext uri="{BB962C8B-B14F-4D97-AF65-F5344CB8AC3E}">
        <p14:creationId xmlns:p14="http://schemas.microsoft.com/office/powerpoint/2010/main" val="38378857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2BD70B-DFC0-476F-8B54-F3DEA69A9D62}"/>
              </a:ext>
            </a:extLst>
          </p:cNvPr>
          <p:cNvSpPr>
            <a:spLocks noGrp="1"/>
          </p:cNvSpPr>
          <p:nvPr>
            <p:ph type="sldNum" sz="quarter" idx="12"/>
          </p:nvPr>
        </p:nvSpPr>
        <p:spPr/>
        <p:txBody>
          <a:bodyPr/>
          <a:lstStyle/>
          <a:p>
            <a:fld id="{C263D6C4-4840-40CC-AC84-17E24B3B7BDE}" type="slidenum">
              <a:rPr lang="en-US" noProof="0" smtClean="0"/>
              <a:pPr/>
              <a:t>56</a:t>
            </a:fld>
            <a:endParaRPr lang="en-US" noProof="0" dirty="0"/>
          </a:p>
        </p:txBody>
      </p:sp>
      <p:sp>
        <p:nvSpPr>
          <p:cNvPr id="4" name="Title 3">
            <a:extLst>
              <a:ext uri="{FF2B5EF4-FFF2-40B4-BE49-F238E27FC236}">
                <a16:creationId xmlns:a16="http://schemas.microsoft.com/office/drawing/2014/main" id="{2597B9E7-812A-4480-B3F3-00373AC4C54B}"/>
              </a:ext>
            </a:extLst>
          </p:cNvPr>
          <p:cNvSpPr>
            <a:spLocks noGrp="1"/>
          </p:cNvSpPr>
          <p:nvPr>
            <p:ph type="title"/>
          </p:nvPr>
        </p:nvSpPr>
        <p:spPr>
          <a:xfrm>
            <a:off x="0" y="0"/>
            <a:ext cx="7781544" cy="680840"/>
          </a:xfrm>
        </p:spPr>
        <p:txBody>
          <a:bodyPr>
            <a:normAutofit fontScale="90000"/>
          </a:bodyPr>
          <a:lstStyle/>
          <a:p>
            <a:r>
              <a:rPr lang="en-US" sz="4400" dirty="0">
                <a:solidFill>
                  <a:srgbClr val="FFC000"/>
                </a:solidFill>
              </a:rPr>
              <a:t>Ownership module user side</a:t>
            </a:r>
          </a:p>
        </p:txBody>
      </p:sp>
      <p:pic>
        <p:nvPicPr>
          <p:cNvPr id="6" name="Picture 5">
            <a:extLst>
              <a:ext uri="{FF2B5EF4-FFF2-40B4-BE49-F238E27FC236}">
                <a16:creationId xmlns:a16="http://schemas.microsoft.com/office/drawing/2014/main" id="{9213A026-ADDA-454A-B6FB-7DD6D77EF1A6}"/>
              </a:ext>
            </a:extLst>
          </p:cNvPr>
          <p:cNvPicPr>
            <a:picLocks noChangeAspect="1"/>
          </p:cNvPicPr>
          <p:nvPr/>
        </p:nvPicPr>
        <p:blipFill>
          <a:blip r:embed="rId2"/>
          <a:stretch>
            <a:fillRect/>
          </a:stretch>
        </p:blipFill>
        <p:spPr>
          <a:xfrm>
            <a:off x="1968760" y="568873"/>
            <a:ext cx="8836090" cy="6467475"/>
          </a:xfrm>
          <a:prstGeom prst="rect">
            <a:avLst/>
          </a:prstGeom>
        </p:spPr>
      </p:pic>
    </p:spTree>
    <p:extLst>
      <p:ext uri="{BB962C8B-B14F-4D97-AF65-F5344CB8AC3E}">
        <p14:creationId xmlns:p14="http://schemas.microsoft.com/office/powerpoint/2010/main" val="17763044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AD65D3-B61E-4088-A12A-F843036F84E5}"/>
              </a:ext>
            </a:extLst>
          </p:cNvPr>
          <p:cNvSpPr>
            <a:spLocks noGrp="1"/>
          </p:cNvSpPr>
          <p:nvPr>
            <p:ph type="sldNum" sz="quarter" idx="12"/>
          </p:nvPr>
        </p:nvSpPr>
        <p:spPr/>
        <p:txBody>
          <a:bodyPr/>
          <a:lstStyle/>
          <a:p>
            <a:fld id="{C263D6C4-4840-40CC-AC84-17E24B3B7BDE}" type="slidenum">
              <a:rPr lang="en-US" noProof="0" smtClean="0"/>
              <a:pPr/>
              <a:t>57</a:t>
            </a:fld>
            <a:endParaRPr lang="en-US" noProof="0" dirty="0"/>
          </a:p>
        </p:txBody>
      </p:sp>
      <p:sp>
        <p:nvSpPr>
          <p:cNvPr id="4" name="Title 3">
            <a:extLst>
              <a:ext uri="{FF2B5EF4-FFF2-40B4-BE49-F238E27FC236}">
                <a16:creationId xmlns:a16="http://schemas.microsoft.com/office/drawing/2014/main" id="{76B20141-0F4C-44C5-BFEB-466BA90F22CB}"/>
              </a:ext>
            </a:extLst>
          </p:cNvPr>
          <p:cNvSpPr>
            <a:spLocks noGrp="1"/>
          </p:cNvSpPr>
          <p:nvPr>
            <p:ph type="title"/>
          </p:nvPr>
        </p:nvSpPr>
        <p:spPr>
          <a:xfrm>
            <a:off x="83975" y="409908"/>
            <a:ext cx="7781544" cy="775080"/>
          </a:xfrm>
        </p:spPr>
        <p:txBody>
          <a:bodyPr>
            <a:normAutofit fontScale="90000"/>
          </a:bodyPr>
          <a:lstStyle/>
          <a:p>
            <a:r>
              <a:rPr lang="en-US" sz="4400" dirty="0">
                <a:solidFill>
                  <a:srgbClr val="FFC000"/>
                </a:solidFill>
              </a:rPr>
              <a:t>Payment module RTO officer side</a:t>
            </a:r>
          </a:p>
        </p:txBody>
      </p:sp>
      <p:pic>
        <p:nvPicPr>
          <p:cNvPr id="6" name="Picture 5">
            <a:extLst>
              <a:ext uri="{FF2B5EF4-FFF2-40B4-BE49-F238E27FC236}">
                <a16:creationId xmlns:a16="http://schemas.microsoft.com/office/drawing/2014/main" id="{3B4CF9A1-3C55-4FD2-B0C7-959766721676}"/>
              </a:ext>
            </a:extLst>
          </p:cNvPr>
          <p:cNvPicPr>
            <a:picLocks noChangeAspect="1"/>
          </p:cNvPicPr>
          <p:nvPr/>
        </p:nvPicPr>
        <p:blipFill>
          <a:blip r:embed="rId2"/>
          <a:stretch>
            <a:fillRect/>
          </a:stretch>
        </p:blipFill>
        <p:spPr>
          <a:xfrm>
            <a:off x="3365711" y="606490"/>
            <a:ext cx="7196542" cy="6251510"/>
          </a:xfrm>
          <a:prstGeom prst="rect">
            <a:avLst/>
          </a:prstGeom>
        </p:spPr>
      </p:pic>
    </p:spTree>
    <p:extLst>
      <p:ext uri="{BB962C8B-B14F-4D97-AF65-F5344CB8AC3E}">
        <p14:creationId xmlns:p14="http://schemas.microsoft.com/office/powerpoint/2010/main" val="14273714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74E6AA-D980-4AA4-8904-443CA86388A0}"/>
              </a:ext>
            </a:extLst>
          </p:cNvPr>
          <p:cNvSpPr>
            <a:spLocks noGrp="1"/>
          </p:cNvSpPr>
          <p:nvPr>
            <p:ph type="sldNum" sz="quarter" idx="12"/>
          </p:nvPr>
        </p:nvSpPr>
        <p:spPr/>
        <p:txBody>
          <a:bodyPr/>
          <a:lstStyle/>
          <a:p>
            <a:fld id="{C263D6C4-4840-40CC-AC84-17E24B3B7BDE}" type="slidenum">
              <a:rPr lang="en-US" noProof="0" smtClean="0"/>
              <a:pPr/>
              <a:t>58</a:t>
            </a:fld>
            <a:endParaRPr lang="en-US" noProof="0" dirty="0"/>
          </a:p>
        </p:txBody>
      </p:sp>
      <p:sp>
        <p:nvSpPr>
          <p:cNvPr id="4" name="Title 3">
            <a:extLst>
              <a:ext uri="{FF2B5EF4-FFF2-40B4-BE49-F238E27FC236}">
                <a16:creationId xmlns:a16="http://schemas.microsoft.com/office/drawing/2014/main" id="{F702C6A0-46C6-4073-94BB-2FA7293FAD07}"/>
              </a:ext>
            </a:extLst>
          </p:cNvPr>
          <p:cNvSpPr>
            <a:spLocks noGrp="1"/>
          </p:cNvSpPr>
          <p:nvPr>
            <p:ph type="title"/>
          </p:nvPr>
        </p:nvSpPr>
        <p:spPr>
          <a:xfrm>
            <a:off x="0" y="-130628"/>
            <a:ext cx="7781544" cy="928102"/>
          </a:xfrm>
        </p:spPr>
        <p:txBody>
          <a:bodyPr>
            <a:normAutofit/>
          </a:bodyPr>
          <a:lstStyle/>
          <a:p>
            <a:r>
              <a:rPr lang="en-US" sz="4400" dirty="0">
                <a:solidFill>
                  <a:srgbClr val="FFC000"/>
                </a:solidFill>
              </a:rPr>
              <a:t>Payment module user side</a:t>
            </a:r>
          </a:p>
        </p:txBody>
      </p:sp>
      <p:pic>
        <p:nvPicPr>
          <p:cNvPr id="6" name="Picture 5">
            <a:extLst>
              <a:ext uri="{FF2B5EF4-FFF2-40B4-BE49-F238E27FC236}">
                <a16:creationId xmlns:a16="http://schemas.microsoft.com/office/drawing/2014/main" id="{1333A941-9D0B-4B63-8836-0FD04BE357D8}"/>
              </a:ext>
            </a:extLst>
          </p:cNvPr>
          <p:cNvPicPr>
            <a:picLocks noChangeAspect="1"/>
          </p:cNvPicPr>
          <p:nvPr/>
        </p:nvPicPr>
        <p:blipFill>
          <a:blip r:embed="rId2"/>
          <a:stretch>
            <a:fillRect/>
          </a:stretch>
        </p:blipFill>
        <p:spPr>
          <a:xfrm>
            <a:off x="3533774" y="690465"/>
            <a:ext cx="7355049" cy="6138960"/>
          </a:xfrm>
          <a:prstGeom prst="rect">
            <a:avLst/>
          </a:prstGeom>
        </p:spPr>
      </p:pic>
    </p:spTree>
    <p:extLst>
      <p:ext uri="{BB962C8B-B14F-4D97-AF65-F5344CB8AC3E}">
        <p14:creationId xmlns:p14="http://schemas.microsoft.com/office/powerpoint/2010/main" val="3373293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F5E3D17-B0B6-4E2F-9A6A-CB9B64402623}"/>
              </a:ext>
            </a:extLst>
          </p:cNvPr>
          <p:cNvSpPr>
            <a:spLocks noGrp="1"/>
          </p:cNvSpPr>
          <p:nvPr>
            <p:ph type="sldNum" sz="quarter" idx="12"/>
          </p:nvPr>
        </p:nvSpPr>
        <p:spPr/>
        <p:txBody>
          <a:bodyPr/>
          <a:lstStyle/>
          <a:p>
            <a:fld id="{C263D6C4-4840-40CC-AC84-17E24B3B7BDE}" type="slidenum">
              <a:rPr lang="en-US" noProof="0" smtClean="0"/>
              <a:pPr/>
              <a:t>59</a:t>
            </a:fld>
            <a:endParaRPr lang="en-US" noProof="0" dirty="0"/>
          </a:p>
        </p:txBody>
      </p:sp>
      <p:sp>
        <p:nvSpPr>
          <p:cNvPr id="4" name="Title 3">
            <a:extLst>
              <a:ext uri="{FF2B5EF4-FFF2-40B4-BE49-F238E27FC236}">
                <a16:creationId xmlns:a16="http://schemas.microsoft.com/office/drawing/2014/main" id="{4D34A047-54EF-42A1-AB53-EC740BB388EE}"/>
              </a:ext>
            </a:extLst>
          </p:cNvPr>
          <p:cNvSpPr>
            <a:spLocks noGrp="1"/>
          </p:cNvSpPr>
          <p:nvPr>
            <p:ph type="title"/>
          </p:nvPr>
        </p:nvSpPr>
        <p:spPr>
          <a:xfrm>
            <a:off x="-146558" y="0"/>
            <a:ext cx="7781544" cy="859055"/>
          </a:xfrm>
        </p:spPr>
        <p:txBody>
          <a:bodyPr>
            <a:normAutofit/>
          </a:bodyPr>
          <a:lstStyle/>
          <a:p>
            <a:r>
              <a:rPr lang="en-US" sz="4400" dirty="0">
                <a:solidFill>
                  <a:srgbClr val="FFC000"/>
                </a:solidFill>
              </a:rPr>
              <a:t>RTO Officer Management</a:t>
            </a:r>
          </a:p>
        </p:txBody>
      </p:sp>
      <p:pic>
        <p:nvPicPr>
          <p:cNvPr id="6" name="Picture 5">
            <a:extLst>
              <a:ext uri="{FF2B5EF4-FFF2-40B4-BE49-F238E27FC236}">
                <a16:creationId xmlns:a16="http://schemas.microsoft.com/office/drawing/2014/main" id="{E062B0D2-B1DC-47FD-B9E7-C2BB2C4070E0}"/>
              </a:ext>
            </a:extLst>
          </p:cNvPr>
          <p:cNvPicPr>
            <a:picLocks noChangeAspect="1"/>
          </p:cNvPicPr>
          <p:nvPr/>
        </p:nvPicPr>
        <p:blipFill>
          <a:blip r:embed="rId2"/>
          <a:stretch>
            <a:fillRect/>
          </a:stretch>
        </p:blipFill>
        <p:spPr>
          <a:xfrm>
            <a:off x="2891204" y="859054"/>
            <a:ext cx="7223180" cy="5998945"/>
          </a:xfrm>
          <a:prstGeom prst="rect">
            <a:avLst/>
          </a:prstGeom>
        </p:spPr>
      </p:pic>
    </p:spTree>
    <p:extLst>
      <p:ext uri="{BB962C8B-B14F-4D97-AF65-F5344CB8AC3E}">
        <p14:creationId xmlns:p14="http://schemas.microsoft.com/office/powerpoint/2010/main" val="274630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424732"/>
          </a:xfrm>
        </p:spPr>
        <p:txBody>
          <a:bodyPr/>
          <a:lstStyle/>
          <a:p>
            <a:r>
              <a:rPr lang="en-US" sz="2400" b="1" dirty="0">
                <a:latin typeface="Times New Roman" panose="02020603050405020304" pitchFamily="18" charset="0"/>
                <a:cs typeface="Times New Roman" panose="02020603050405020304" pitchFamily="18" charset="0"/>
              </a:rPr>
              <a:t>SCOPE OF Work</a:t>
            </a:r>
            <a:endParaRPr lang="en-US" sz="2400" dirty="0"/>
          </a:p>
        </p:txBody>
      </p:sp>
      <p:sp>
        <p:nvSpPr>
          <p:cNvPr id="3" name="Content Placeholder 2"/>
          <p:cNvSpPr>
            <a:spLocks noGrp="1"/>
          </p:cNvSpPr>
          <p:nvPr>
            <p:ph idx="1"/>
          </p:nvPr>
        </p:nvSpPr>
        <p:spPr/>
        <p:txBody>
          <a:bodyPr/>
          <a:lstStyle/>
          <a:p>
            <a:pPr marL="285750" indent="-285750" algn="just" fontAlgn="base"/>
            <a:r>
              <a:rPr lang="en-US" sz="2000" dirty="0">
                <a:latin typeface="Times New Roman" panose="02020603050405020304" pitchFamily="18" charset="0"/>
                <a:cs typeface="Times New Roman" panose="02020603050405020304" pitchFamily="18" charset="0"/>
              </a:rPr>
              <a:t>This project works online which helps RTO office employees and Indian citizens. The System keeps track of the transactions in the RTO office.</a:t>
            </a:r>
          </a:p>
          <a:p>
            <a:pPr marL="0" indent="0" algn="just" fontAlgn="base">
              <a:buNone/>
            </a:pPr>
            <a:endParaRPr lang="en-US" sz="2000" dirty="0">
              <a:latin typeface="Times New Roman" panose="02020603050405020304" pitchFamily="18" charset="0"/>
              <a:cs typeface="Times New Roman" panose="02020603050405020304" pitchFamily="18" charset="0"/>
            </a:endParaRPr>
          </a:p>
          <a:p>
            <a:pPr marL="285750" indent="-285750" algn="just" fontAlgn="base"/>
            <a:r>
              <a:rPr lang="en-US" sz="2000" dirty="0">
                <a:latin typeface="Times New Roman" panose="02020603050405020304" pitchFamily="18" charset="0"/>
                <a:cs typeface="Times New Roman" panose="02020603050405020304" pitchFamily="18" charset="0"/>
              </a:rPr>
              <a:t> It maintains Renewal of Online LLR Form, Registration Form, Issue of permanent license, learner’s License, Renewal of permanent license, Issue of learner’s license, payment against challan and finally it produces printouts to payment of custom</a:t>
            </a:r>
            <a:r>
              <a:rPr lang="en-US" dirty="0">
                <a:latin typeface="Times New Roman" panose="02020603050405020304" pitchFamily="18" charset="0"/>
                <a:cs typeface="Times New Roman" panose="02020603050405020304" pitchFamily="18" charset="0"/>
              </a:rPr>
              <a:t>ers.</a:t>
            </a:r>
          </a:p>
        </p:txBody>
      </p:sp>
    </p:spTree>
    <p:extLst>
      <p:ext uri="{BB962C8B-B14F-4D97-AF65-F5344CB8AC3E}">
        <p14:creationId xmlns:p14="http://schemas.microsoft.com/office/powerpoint/2010/main" val="32880224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A01D44B-1A89-4482-BB1E-8492A6CA8DBA}"/>
              </a:ext>
            </a:extLst>
          </p:cNvPr>
          <p:cNvSpPr>
            <a:spLocks noGrp="1"/>
          </p:cNvSpPr>
          <p:nvPr>
            <p:ph type="sldNum" sz="quarter" idx="12"/>
          </p:nvPr>
        </p:nvSpPr>
        <p:spPr/>
        <p:txBody>
          <a:bodyPr/>
          <a:lstStyle/>
          <a:p>
            <a:fld id="{C263D6C4-4840-40CC-AC84-17E24B3B7BDE}" type="slidenum">
              <a:rPr lang="en-US" noProof="0" smtClean="0"/>
              <a:pPr/>
              <a:t>60</a:t>
            </a:fld>
            <a:endParaRPr lang="en-US" noProof="0" dirty="0"/>
          </a:p>
        </p:txBody>
      </p:sp>
      <p:sp>
        <p:nvSpPr>
          <p:cNvPr id="4" name="Title 3">
            <a:extLst>
              <a:ext uri="{FF2B5EF4-FFF2-40B4-BE49-F238E27FC236}">
                <a16:creationId xmlns:a16="http://schemas.microsoft.com/office/drawing/2014/main" id="{07438317-F038-498F-B1E4-4EC47CC5354F}"/>
              </a:ext>
            </a:extLst>
          </p:cNvPr>
          <p:cNvSpPr>
            <a:spLocks noGrp="1"/>
          </p:cNvSpPr>
          <p:nvPr>
            <p:ph type="title"/>
          </p:nvPr>
        </p:nvSpPr>
        <p:spPr>
          <a:xfrm>
            <a:off x="0" y="0"/>
            <a:ext cx="7781544" cy="859055"/>
          </a:xfrm>
        </p:spPr>
        <p:txBody>
          <a:bodyPr>
            <a:normAutofit/>
          </a:bodyPr>
          <a:lstStyle/>
          <a:p>
            <a:r>
              <a:rPr lang="en-US" sz="4400" dirty="0">
                <a:solidFill>
                  <a:srgbClr val="FFC000"/>
                </a:solidFill>
              </a:rPr>
              <a:t>Verification Module</a:t>
            </a:r>
          </a:p>
        </p:txBody>
      </p:sp>
      <p:pic>
        <p:nvPicPr>
          <p:cNvPr id="6" name="Picture 5">
            <a:extLst>
              <a:ext uri="{FF2B5EF4-FFF2-40B4-BE49-F238E27FC236}">
                <a16:creationId xmlns:a16="http://schemas.microsoft.com/office/drawing/2014/main" id="{EC7379F1-AD70-4DFF-88CE-F7C6C7EDD6A9}"/>
              </a:ext>
            </a:extLst>
          </p:cNvPr>
          <p:cNvPicPr>
            <a:picLocks noChangeAspect="1"/>
          </p:cNvPicPr>
          <p:nvPr/>
        </p:nvPicPr>
        <p:blipFill>
          <a:blip r:embed="rId2"/>
          <a:stretch>
            <a:fillRect/>
          </a:stretch>
        </p:blipFill>
        <p:spPr>
          <a:xfrm>
            <a:off x="2900890" y="779227"/>
            <a:ext cx="7781544" cy="5998945"/>
          </a:xfrm>
          <a:prstGeom prst="rect">
            <a:avLst/>
          </a:prstGeom>
        </p:spPr>
      </p:pic>
    </p:spTree>
    <p:extLst>
      <p:ext uri="{BB962C8B-B14F-4D97-AF65-F5344CB8AC3E}">
        <p14:creationId xmlns:p14="http://schemas.microsoft.com/office/powerpoint/2010/main" val="19729936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026F-9BBD-4532-99CB-49AAD2C33B40}"/>
              </a:ext>
            </a:extLst>
          </p:cNvPr>
          <p:cNvSpPr>
            <a:spLocks noGrp="1"/>
          </p:cNvSpPr>
          <p:nvPr>
            <p:ph type="title"/>
          </p:nvPr>
        </p:nvSpPr>
        <p:spPr/>
        <p:txBody>
          <a:bodyPr/>
          <a:lstStyle/>
          <a:p>
            <a:r>
              <a:rPr lang="en-US" dirty="0"/>
              <a:t>MODULE SPECIFICATION</a:t>
            </a:r>
            <a:endParaRPr lang="en-IN" dirty="0"/>
          </a:p>
        </p:txBody>
      </p:sp>
      <p:sp>
        <p:nvSpPr>
          <p:cNvPr id="3" name="Slide Number Placeholder 2">
            <a:extLst>
              <a:ext uri="{FF2B5EF4-FFF2-40B4-BE49-F238E27FC236}">
                <a16:creationId xmlns:a16="http://schemas.microsoft.com/office/drawing/2014/main" id="{7F7435B7-E54D-46F4-A544-06572955E176}"/>
              </a:ext>
            </a:extLst>
          </p:cNvPr>
          <p:cNvSpPr>
            <a:spLocks noGrp="1"/>
          </p:cNvSpPr>
          <p:nvPr>
            <p:ph type="sldNum" sz="quarter" idx="12"/>
          </p:nvPr>
        </p:nvSpPr>
        <p:spPr/>
        <p:txBody>
          <a:bodyPr/>
          <a:lstStyle/>
          <a:p>
            <a:fld id="{C263D6C4-4840-40CC-AC84-17E24B3B7BDE}" type="slidenum">
              <a:rPr lang="en-US" noProof="0" smtClean="0"/>
              <a:pPr/>
              <a:t>61</a:t>
            </a:fld>
            <a:endParaRPr lang="en-US" noProof="0" dirty="0"/>
          </a:p>
        </p:txBody>
      </p:sp>
      <p:sp>
        <p:nvSpPr>
          <p:cNvPr id="4" name="Text Placeholder 3">
            <a:extLst>
              <a:ext uri="{FF2B5EF4-FFF2-40B4-BE49-F238E27FC236}">
                <a16:creationId xmlns:a16="http://schemas.microsoft.com/office/drawing/2014/main" id="{B0D7E28C-434E-46EC-8410-DA867873B8BD}"/>
              </a:ext>
            </a:extLst>
          </p:cNvPr>
          <p:cNvSpPr>
            <a:spLocks noGrp="1"/>
          </p:cNvSpPr>
          <p:nvPr>
            <p:ph type="body" sz="quarter" idx="13"/>
          </p:nvPr>
        </p:nvSpPr>
        <p:spPr>
          <a:xfrm>
            <a:off x="364601" y="1198439"/>
            <a:ext cx="6718300" cy="5317772"/>
          </a:xfrm>
        </p:spPr>
        <p:txBody>
          <a:bodyPr/>
          <a:lstStyle/>
          <a:p>
            <a:pPr>
              <a:buFont typeface="Wingdings" panose="05000000000000000000" pitchFamily="2" charset="2"/>
              <a:buChar char="q"/>
            </a:pPr>
            <a:r>
              <a:rPr lang="en-US" dirty="0"/>
              <a:t>User Management Module</a:t>
            </a:r>
          </a:p>
          <a:p>
            <a:pPr marL="1143000" marR="0" lvl="2" indent="-228600" algn="just" fontAlgn="base">
              <a:lnSpc>
                <a:spcPct val="109000"/>
              </a:lnSpc>
              <a:spcBef>
                <a:spcPts val="0"/>
              </a:spcBef>
              <a:spcAft>
                <a:spcPts val="825"/>
              </a:spcAft>
              <a:buClr>
                <a:srgbClr val="000000"/>
              </a:buClr>
              <a:buSzPts val="1200"/>
              <a:buFont typeface="Arial" panose="020B0604020202020204" pitchFamily="34" charset="0"/>
              <a:buChar char="•"/>
            </a:pPr>
            <a:r>
              <a:rPr lang="en-US" sz="1400" dirty="0"/>
              <a:t> </a:t>
            </a: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Admin </a:t>
            </a:r>
          </a:p>
          <a:p>
            <a:pPr marL="1143000" marR="0" lvl="2" indent="-228600" algn="just" fontAlgn="base">
              <a:lnSpc>
                <a:spcPct val="109000"/>
              </a:lnSpc>
              <a:spcBef>
                <a:spcPts val="0"/>
              </a:spcBef>
              <a:spcAft>
                <a:spcPts val="825"/>
              </a:spcAft>
              <a:buClr>
                <a:srgbClr val="000000"/>
              </a:buClr>
              <a:buSzPts val="1200"/>
              <a:buFont typeface="Arial" panose="020B0604020202020204" pitchFamily="34" charset="0"/>
              <a:buChar char="•"/>
            </a:pP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User </a:t>
            </a:r>
          </a:p>
          <a:p>
            <a:pPr marL="1143000" marR="0" lvl="2" indent="-228600" algn="just" fontAlgn="base">
              <a:lnSpc>
                <a:spcPct val="109000"/>
              </a:lnSpc>
              <a:spcBef>
                <a:spcPts val="0"/>
              </a:spcBef>
              <a:spcAft>
                <a:spcPts val="825"/>
              </a:spcAft>
              <a:buClr>
                <a:srgbClr val="000000"/>
              </a:buClr>
              <a:buSzPts val="1200"/>
              <a:buFont typeface="Arial" panose="020B0604020202020204" pitchFamily="34" charset="0"/>
              <a:buChar char="•"/>
            </a:pP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RTO Officer</a:t>
            </a:r>
            <a:endParaRPr lang="en-US" dirty="0"/>
          </a:p>
          <a:p>
            <a:pPr>
              <a:buFont typeface="Wingdings" panose="05000000000000000000" pitchFamily="2" charset="2"/>
              <a:buChar char="q"/>
            </a:pPr>
            <a:r>
              <a:rPr lang="en-US" dirty="0"/>
              <a:t>RTO Officer Management Module</a:t>
            </a:r>
          </a:p>
          <a:p>
            <a:pPr marL="1143000" marR="0" lvl="2" indent="-228600" algn="just" fontAlgn="base">
              <a:lnSpc>
                <a:spcPct val="109000"/>
              </a:lnSpc>
              <a:spcBef>
                <a:spcPts val="0"/>
              </a:spcBef>
              <a:spcAft>
                <a:spcPts val="825"/>
              </a:spcAft>
              <a:buClr>
                <a:srgbClr val="000000"/>
              </a:buClr>
              <a:buSzPts val="1200"/>
              <a:buFont typeface="Arial" panose="020B0604020202020204" pitchFamily="34" charset="0"/>
              <a:buChar char="•"/>
            </a:pP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Manage RTO officer details</a:t>
            </a:r>
          </a:p>
          <a:p>
            <a:pPr marL="1143000" marR="0" lvl="2" indent="-228600" algn="just" fontAlgn="base">
              <a:lnSpc>
                <a:spcPct val="109000"/>
              </a:lnSpc>
              <a:spcBef>
                <a:spcPts val="0"/>
              </a:spcBef>
              <a:spcAft>
                <a:spcPts val="825"/>
              </a:spcAft>
              <a:buClr>
                <a:srgbClr val="000000"/>
              </a:buClr>
              <a:buSzPts val="1200"/>
              <a:buFont typeface="Arial" panose="020B0604020202020204" pitchFamily="34" charset="0"/>
              <a:buChar char="•"/>
            </a:pP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View RTO officer details</a:t>
            </a:r>
            <a:endParaRPr lang="en-US" sz="1400" dirty="0"/>
          </a:p>
          <a:p>
            <a:pPr>
              <a:buFont typeface="Wingdings" panose="05000000000000000000" pitchFamily="2" charset="2"/>
              <a:buChar char="q"/>
            </a:pPr>
            <a:r>
              <a:rPr lang="en-US" sz="1800" u="none" strike="noStrike" dirty="0">
                <a:effectLst/>
                <a:uFill>
                  <a:solidFill>
                    <a:srgbClr val="000000"/>
                  </a:solidFill>
                </a:uFill>
                <a:latin typeface="Sitka Display" panose="02000505000000020004" pitchFamily="2" charset="0"/>
                <a:ea typeface="Wingdings" panose="05000000000000000000" pitchFamily="2" charset="2"/>
                <a:cs typeface="Wingdings" panose="05000000000000000000" pitchFamily="2" charset="2"/>
              </a:rPr>
              <a:t>Branch Module</a:t>
            </a:r>
          </a:p>
          <a:p>
            <a:pPr marL="1143000" marR="0" lvl="2" indent="-228600" algn="just" fontAlgn="base">
              <a:lnSpc>
                <a:spcPct val="109000"/>
              </a:lnSpc>
              <a:spcBef>
                <a:spcPts val="0"/>
              </a:spcBef>
              <a:spcAft>
                <a:spcPts val="825"/>
              </a:spcAft>
              <a:buClr>
                <a:srgbClr val="000000"/>
              </a:buClr>
              <a:buSzPts val="1200"/>
              <a:buFont typeface="Arial" panose="020B0604020202020204" pitchFamily="34" charset="0"/>
              <a:buChar char="•"/>
            </a:pP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Manage Branch Details</a:t>
            </a:r>
          </a:p>
          <a:p>
            <a:pPr marL="1143000" marR="0" lvl="2" indent="-228600" algn="just" fontAlgn="base">
              <a:lnSpc>
                <a:spcPct val="109000"/>
              </a:lnSpc>
              <a:spcBef>
                <a:spcPts val="0"/>
              </a:spcBef>
              <a:spcAft>
                <a:spcPts val="825"/>
              </a:spcAft>
              <a:buClr>
                <a:srgbClr val="000000"/>
              </a:buClr>
              <a:buSzPts val="1200"/>
              <a:buFont typeface="Arial" panose="020B0604020202020204" pitchFamily="34" charset="0"/>
              <a:buChar char="•"/>
            </a:pP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View Branch Details </a:t>
            </a:r>
            <a:endParaRPr lang="en-US" sz="1400" u="none" strike="noStrike" dirty="0">
              <a:effectLst/>
              <a:uFill>
                <a:solidFill>
                  <a:srgbClr val="000000"/>
                </a:solidFill>
              </a:uFill>
              <a:latin typeface="Sitka Display" panose="02000505000000020004" pitchFamily="2" charset="0"/>
              <a:ea typeface="Wingdings" panose="05000000000000000000" pitchFamily="2" charset="2"/>
              <a:cs typeface="Wingdings" panose="05000000000000000000" pitchFamily="2" charset="2"/>
            </a:endParaRPr>
          </a:p>
          <a:p>
            <a:pPr>
              <a:buFont typeface="Wingdings" panose="05000000000000000000" pitchFamily="2" charset="2"/>
              <a:buChar char="q"/>
            </a:pPr>
            <a:r>
              <a:rPr lang="en-US" sz="1800" u="none" strike="noStrike" dirty="0">
                <a:effectLst/>
                <a:uFill>
                  <a:solidFill>
                    <a:srgbClr val="000000"/>
                  </a:solidFill>
                </a:uFill>
                <a:latin typeface="Sitka Display" panose="02000505000000020004" pitchFamily="2" charset="0"/>
                <a:ea typeface="Wingdings" panose="05000000000000000000" pitchFamily="2" charset="2"/>
                <a:cs typeface="Wingdings" panose="05000000000000000000" pitchFamily="2" charset="2"/>
              </a:rPr>
              <a:t>Online License Module </a:t>
            </a:r>
          </a:p>
          <a:p>
            <a:pPr marL="1143000" marR="0" lvl="2" indent="-228600" algn="just" fontAlgn="base">
              <a:lnSpc>
                <a:spcPct val="109000"/>
              </a:lnSpc>
              <a:spcBef>
                <a:spcPts val="0"/>
              </a:spcBef>
              <a:spcAft>
                <a:spcPts val="825"/>
              </a:spcAft>
              <a:buClr>
                <a:srgbClr val="000000"/>
              </a:buClr>
              <a:buSzPts val="1200"/>
              <a:buFont typeface="Arial" panose="020B0604020202020204" pitchFamily="34" charset="0"/>
              <a:buChar char="•"/>
            </a:pP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Apply for license (Learning/Permanent)</a:t>
            </a:r>
          </a:p>
          <a:p>
            <a:pPr marL="1143000" marR="0" lvl="2" indent="-228600" algn="just" fontAlgn="base">
              <a:lnSpc>
                <a:spcPct val="109000"/>
              </a:lnSpc>
              <a:spcBef>
                <a:spcPts val="0"/>
              </a:spcBef>
              <a:spcAft>
                <a:spcPts val="825"/>
              </a:spcAft>
              <a:buClr>
                <a:srgbClr val="000000"/>
              </a:buClr>
              <a:buSzPts val="1200"/>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Manage License Applications</a:t>
            </a:r>
          </a:p>
          <a:p>
            <a:pPr marL="1143000" marR="0" lvl="2" indent="-228600" algn="just" fontAlgn="base">
              <a:lnSpc>
                <a:spcPct val="109000"/>
              </a:lnSpc>
              <a:spcBef>
                <a:spcPts val="0"/>
              </a:spcBef>
              <a:spcAft>
                <a:spcPts val="825"/>
              </a:spcAft>
              <a:buClr>
                <a:srgbClr val="000000"/>
              </a:buClr>
              <a:buSzPts val="1200"/>
              <a:buFont typeface="Arial" panose="020B0604020202020204" pitchFamily="34" charset="0"/>
              <a:buChar char="•"/>
            </a:pP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View Application Status</a:t>
            </a:r>
          </a:p>
          <a:p>
            <a:pPr marL="1143000" marR="0" lvl="2" indent="-228600" algn="just" fontAlgn="base">
              <a:lnSpc>
                <a:spcPct val="109000"/>
              </a:lnSpc>
              <a:spcBef>
                <a:spcPts val="0"/>
              </a:spcBef>
              <a:spcAft>
                <a:spcPts val="825"/>
              </a:spcAft>
              <a:buClr>
                <a:srgbClr val="000000"/>
              </a:buClr>
              <a:buSzPts val="1200"/>
              <a:buFont typeface="Arial" panose="020B0604020202020204" pitchFamily="34" charset="0"/>
              <a:buChar char="•"/>
            </a:pP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View all applications</a:t>
            </a:r>
          </a:p>
          <a:p>
            <a:pPr marL="1143000" marR="0" lvl="2" indent="-228600" algn="just" fontAlgn="base">
              <a:lnSpc>
                <a:spcPct val="109000"/>
              </a:lnSpc>
              <a:spcBef>
                <a:spcPts val="0"/>
              </a:spcBef>
              <a:spcAft>
                <a:spcPts val="825"/>
              </a:spcAft>
              <a:buClr>
                <a:srgbClr val="000000"/>
              </a:buClr>
              <a:buSzPts val="1200"/>
              <a:buFont typeface="Arial" panose="020B0604020202020204" pitchFamily="34" charset="0"/>
              <a:buChar char="•"/>
            </a:pPr>
            <a:endParaRPr lang="en-US" sz="1400" u="none" strike="noStrike" dirty="0">
              <a:effectLst/>
              <a:uFill>
                <a:solidFill>
                  <a:srgbClr val="000000"/>
                </a:solidFill>
              </a:uFill>
              <a:latin typeface="Sitka Display" panose="02000505000000020004" pitchFamily="2"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22221893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E344-C47D-49BF-901F-E091A79D3DF9}"/>
              </a:ext>
            </a:extLst>
          </p:cNvPr>
          <p:cNvSpPr>
            <a:spLocks noGrp="1"/>
          </p:cNvSpPr>
          <p:nvPr>
            <p:ph type="title"/>
          </p:nvPr>
        </p:nvSpPr>
        <p:spPr/>
        <p:txBody>
          <a:bodyPr/>
          <a:lstStyle/>
          <a:p>
            <a:r>
              <a:rPr lang="en-US" dirty="0"/>
              <a:t>MODULE SPECIFICATION</a:t>
            </a:r>
            <a:endParaRPr lang="en-IN" dirty="0"/>
          </a:p>
        </p:txBody>
      </p:sp>
      <p:sp>
        <p:nvSpPr>
          <p:cNvPr id="3" name="Slide Number Placeholder 2">
            <a:extLst>
              <a:ext uri="{FF2B5EF4-FFF2-40B4-BE49-F238E27FC236}">
                <a16:creationId xmlns:a16="http://schemas.microsoft.com/office/drawing/2014/main" id="{47973276-2E7B-457E-8056-0808C03EFBDB}"/>
              </a:ext>
            </a:extLst>
          </p:cNvPr>
          <p:cNvSpPr>
            <a:spLocks noGrp="1"/>
          </p:cNvSpPr>
          <p:nvPr>
            <p:ph type="sldNum" sz="quarter" idx="12"/>
          </p:nvPr>
        </p:nvSpPr>
        <p:spPr/>
        <p:txBody>
          <a:bodyPr/>
          <a:lstStyle/>
          <a:p>
            <a:fld id="{C263D6C4-4840-40CC-AC84-17E24B3B7BDE}" type="slidenum">
              <a:rPr lang="en-US" noProof="0" smtClean="0"/>
              <a:pPr/>
              <a:t>62</a:t>
            </a:fld>
            <a:endParaRPr lang="en-US" noProof="0" dirty="0"/>
          </a:p>
        </p:txBody>
      </p:sp>
      <p:sp>
        <p:nvSpPr>
          <p:cNvPr id="4" name="Text Placeholder 3">
            <a:extLst>
              <a:ext uri="{FF2B5EF4-FFF2-40B4-BE49-F238E27FC236}">
                <a16:creationId xmlns:a16="http://schemas.microsoft.com/office/drawing/2014/main" id="{78234F5F-4697-46AF-B266-561096015858}"/>
              </a:ext>
            </a:extLst>
          </p:cNvPr>
          <p:cNvSpPr>
            <a:spLocks noGrp="1"/>
          </p:cNvSpPr>
          <p:nvPr>
            <p:ph type="body" sz="quarter" idx="13"/>
          </p:nvPr>
        </p:nvSpPr>
        <p:spPr>
          <a:xfrm>
            <a:off x="444500" y="1296956"/>
            <a:ext cx="6718300" cy="5561044"/>
          </a:xfrm>
        </p:spPr>
        <p:txBody>
          <a:bodyPr/>
          <a:lstStyle/>
          <a:p>
            <a:pPr>
              <a:buFont typeface="Wingdings" panose="05000000000000000000" pitchFamily="2" charset="2"/>
              <a:buChar char="q"/>
            </a:pPr>
            <a:r>
              <a:rPr lang="en-US" sz="1800" dirty="0">
                <a:effectLst/>
                <a:latin typeface="Times New Roman" panose="02020603050405020304" pitchFamily="18" charset="0"/>
                <a:ea typeface="Wingdings" panose="05000000000000000000" pitchFamily="2" charset="2"/>
              </a:rPr>
              <a:t>Issue Module</a:t>
            </a:r>
          </a:p>
          <a:p>
            <a:pPr lvl="1">
              <a:buClr>
                <a:schemeClr val="tx1"/>
              </a:buClr>
            </a:pPr>
            <a:r>
              <a:rPr lang="en-US" dirty="0">
                <a:effectLst/>
                <a:latin typeface="Times New Roman" panose="02020603050405020304" pitchFamily="18" charset="0"/>
                <a:ea typeface="Times New Roman" panose="02020603050405020304" pitchFamily="18" charset="0"/>
              </a:rPr>
              <a:t>Renewal of License/ Modification in license information/ Insurance renewal</a:t>
            </a:r>
          </a:p>
          <a:p>
            <a:pPr lvl="1">
              <a:buClr>
                <a:schemeClr val="tx1"/>
              </a:buClr>
            </a:pPr>
            <a:r>
              <a:rPr lang="en-US" dirty="0">
                <a:effectLst/>
                <a:latin typeface="Times New Roman" panose="02020603050405020304" pitchFamily="18" charset="0"/>
                <a:ea typeface="Times New Roman" panose="02020603050405020304" pitchFamily="18" charset="0"/>
              </a:rPr>
              <a:t>Manage issues</a:t>
            </a:r>
          </a:p>
          <a:p>
            <a:pPr lvl="1">
              <a:buClr>
                <a:schemeClr val="tx1"/>
              </a:buClr>
            </a:pPr>
            <a:r>
              <a:rPr lang="en-US" dirty="0">
                <a:effectLst/>
                <a:latin typeface="Times New Roman" panose="02020603050405020304" pitchFamily="18" charset="0"/>
                <a:ea typeface="Times New Roman" panose="02020603050405020304" pitchFamily="18" charset="0"/>
              </a:rPr>
              <a:t>View the status</a:t>
            </a:r>
            <a:endParaRPr lang="en-US" sz="1600" dirty="0">
              <a:effectLst/>
              <a:latin typeface="Times New Roman" panose="02020603050405020304" pitchFamily="18" charset="0"/>
              <a:ea typeface="Wingdings" panose="05000000000000000000" pitchFamily="2" charset="2"/>
            </a:endParaRPr>
          </a:p>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Verification Module </a:t>
            </a:r>
            <a:endParaRPr lang="en-US"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143000" marR="0" lvl="2" indent="-228600" algn="just" fontAlgn="base">
              <a:lnSpc>
                <a:spcPct val="109000"/>
              </a:lnSpc>
              <a:spcBef>
                <a:spcPts val="0"/>
              </a:spcBef>
              <a:spcAft>
                <a:spcPts val="825"/>
              </a:spcAft>
              <a:buClr>
                <a:srgbClr val="000000"/>
              </a:buClr>
              <a:buSzPts val="1200"/>
              <a:buFont typeface="Arial" panose="020B0604020202020204" pitchFamily="34" charset="0"/>
              <a:buChar char="•"/>
            </a:pPr>
            <a:r>
              <a:rPr lang="en-US" sz="1400" dirty="0">
                <a:uFill>
                  <a:solidFill>
                    <a:srgbClr val="000000"/>
                  </a:solidFill>
                </a:uFill>
                <a:latin typeface="Arial" panose="020B0604020202020204" pitchFamily="34" charset="0"/>
                <a:ea typeface="Arial" panose="020B0604020202020204" pitchFamily="34" charset="0"/>
              </a:rPr>
              <a:t>Document</a:t>
            </a:r>
          </a:p>
          <a:p>
            <a:pPr marL="1143000" marR="0" lvl="2" indent="-228600" algn="just" fontAlgn="base">
              <a:lnSpc>
                <a:spcPct val="109000"/>
              </a:lnSpc>
              <a:spcBef>
                <a:spcPts val="0"/>
              </a:spcBef>
              <a:spcAft>
                <a:spcPts val="825"/>
              </a:spcAft>
              <a:buClr>
                <a:srgbClr val="000000"/>
              </a:buClr>
              <a:buSzPts val="1200"/>
              <a:buFont typeface="Arial" panose="020B0604020202020204" pitchFamily="34" charset="0"/>
              <a:buChar char="•"/>
            </a:pP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Receipt </a:t>
            </a:r>
            <a:r>
              <a:rPr lang="en-US" sz="1400" dirty="0">
                <a:effectLst/>
                <a:latin typeface="Times New Roman" panose="02020603050405020304" pitchFamily="18" charset="0"/>
                <a:ea typeface="Times New Roman" panose="02020603050405020304" pitchFamily="18" charset="0"/>
              </a:rPr>
              <a:t> </a:t>
            </a:r>
          </a:p>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Payment Module</a:t>
            </a:r>
          </a:p>
          <a:p>
            <a:pPr lvl="1">
              <a:buClr>
                <a:schemeClr val="tx1"/>
              </a:buClr>
            </a:pPr>
            <a:r>
              <a:rPr lang="en-US"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Make Payment</a:t>
            </a:r>
          </a:p>
          <a:p>
            <a:pPr lvl="1">
              <a:buClr>
                <a:schemeClr val="tx1"/>
              </a:buClr>
            </a:pPr>
            <a:r>
              <a:rPr lang="en-US"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View Received Payments</a:t>
            </a:r>
          </a:p>
          <a:p>
            <a:pPr lvl="1">
              <a:buClr>
                <a:schemeClr val="tx1"/>
              </a:buClr>
            </a:pPr>
            <a:r>
              <a:rPr lang="en-US" dirty="0">
                <a:effectLst/>
                <a:latin typeface="Times New Roman" panose="02020603050405020304" pitchFamily="18" charset="0"/>
                <a:ea typeface="Times New Roman" panose="02020603050405020304" pitchFamily="18" charset="0"/>
              </a:rPr>
              <a:t>View Receipt</a:t>
            </a:r>
          </a:p>
          <a:p>
            <a:pPr>
              <a:buSzPct val="86000"/>
              <a:buFont typeface="Wingdings" panose="05000000000000000000" pitchFamily="2" charset="2"/>
              <a:buChar char="q"/>
            </a:pPr>
            <a:r>
              <a:rPr lang="en-US" sz="2400" u="none" strike="noStrike"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Test Module</a:t>
            </a:r>
          </a:p>
          <a:p>
            <a:pPr marL="1143000" marR="2030730" lvl="2" indent="-228600" algn="just" fontAlgn="base">
              <a:lnSpc>
                <a:spcPct val="109000"/>
              </a:lnSpc>
              <a:spcBef>
                <a:spcPts val="0"/>
              </a:spcBef>
              <a:spcAft>
                <a:spcPts val="50"/>
              </a:spcAft>
              <a:buClr>
                <a:srgbClr val="000000"/>
              </a:buClr>
              <a:buSzPts val="1200"/>
              <a:buFont typeface="Arial" panose="020B0604020202020204" pitchFamily="34" charset="0"/>
              <a:buChar char="•"/>
            </a:pP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Manage Test questions </a:t>
            </a:r>
          </a:p>
          <a:p>
            <a:pPr marL="1143000" marR="2030730" lvl="2" indent="-228600" algn="just" fontAlgn="base">
              <a:lnSpc>
                <a:spcPct val="109000"/>
              </a:lnSpc>
              <a:spcBef>
                <a:spcPts val="0"/>
              </a:spcBef>
              <a:spcAft>
                <a:spcPts val="35"/>
              </a:spcAft>
              <a:buClr>
                <a:srgbClr val="000000"/>
              </a:buClr>
              <a:buSzPts val="1200"/>
              <a:buFont typeface="Arial" panose="020B0604020202020204" pitchFamily="34" charset="0"/>
              <a:buChar char="•"/>
            </a:pP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Give Online test </a:t>
            </a:r>
          </a:p>
          <a:p>
            <a:pPr marL="1143000" marR="2030730" lvl="2" indent="-228600" algn="just" fontAlgn="base">
              <a:lnSpc>
                <a:spcPct val="109000"/>
              </a:lnSpc>
              <a:spcBef>
                <a:spcPts val="0"/>
              </a:spcBef>
              <a:spcAft>
                <a:spcPts val="35"/>
              </a:spcAft>
              <a:buClr>
                <a:srgbClr val="000000"/>
              </a:buClr>
              <a:buSzPts val="1200"/>
              <a:buFont typeface="Arial" panose="020B0604020202020204" pitchFamily="34" charset="0"/>
              <a:buChar char="•"/>
            </a:pPr>
            <a:r>
              <a:rPr lang="en-US" sz="1400" dirty="0">
                <a:effectLst/>
                <a:latin typeface="Arial" panose="020B0604020202020204" pitchFamily="34" charset="0"/>
                <a:ea typeface="Arial" panose="020B0604020202020204" pitchFamily="34" charset="0"/>
              </a:rPr>
              <a:t>View </a:t>
            </a:r>
            <a:r>
              <a:rPr lang="en-US" sz="1400" dirty="0">
                <a:effectLst/>
                <a:latin typeface="Times New Roman" panose="02020603050405020304" pitchFamily="18" charset="0"/>
                <a:ea typeface="Times New Roman" panose="02020603050405020304" pitchFamily="18" charset="0"/>
              </a:rPr>
              <a:t>Result </a:t>
            </a:r>
            <a:r>
              <a:rPr lang="en-US" sz="1400" u="none" strike="noStrike"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p>
          <a:p>
            <a:pPr>
              <a:buFont typeface="Wingdings" panose="05000000000000000000" pitchFamily="2" charset="2"/>
              <a:buChar char="q"/>
            </a:pPr>
            <a:endParaRPr lang="en-US" sz="2400" u="none" strike="noStrike"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L="0" indent="0">
              <a:buNone/>
            </a:pPr>
            <a:endParaRPr lang="en-US" sz="2400" dirty="0"/>
          </a:p>
          <a:p>
            <a:pPr marL="457200" lvl="1" indent="0">
              <a:buNone/>
            </a:pPr>
            <a:endParaRPr lang="en-US" dirty="0"/>
          </a:p>
        </p:txBody>
      </p:sp>
    </p:spTree>
    <p:extLst>
      <p:ext uri="{BB962C8B-B14F-4D97-AF65-F5344CB8AC3E}">
        <p14:creationId xmlns:p14="http://schemas.microsoft.com/office/powerpoint/2010/main" val="28472020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816B-3B18-4629-8BF2-0986C2F49FD4}"/>
              </a:ext>
            </a:extLst>
          </p:cNvPr>
          <p:cNvSpPr>
            <a:spLocks noGrp="1"/>
          </p:cNvSpPr>
          <p:nvPr>
            <p:ph type="title"/>
          </p:nvPr>
        </p:nvSpPr>
        <p:spPr/>
        <p:txBody>
          <a:bodyPr/>
          <a:lstStyle/>
          <a:p>
            <a:r>
              <a:rPr lang="en-US" dirty="0"/>
              <a:t>MODULE SPECIFICATION</a:t>
            </a:r>
          </a:p>
        </p:txBody>
      </p:sp>
      <p:sp>
        <p:nvSpPr>
          <p:cNvPr id="3" name="Slide Number Placeholder 2">
            <a:extLst>
              <a:ext uri="{FF2B5EF4-FFF2-40B4-BE49-F238E27FC236}">
                <a16:creationId xmlns:a16="http://schemas.microsoft.com/office/drawing/2014/main" id="{CE461DAF-4FE7-4635-A8A3-AA36BFFFE895}"/>
              </a:ext>
            </a:extLst>
          </p:cNvPr>
          <p:cNvSpPr>
            <a:spLocks noGrp="1"/>
          </p:cNvSpPr>
          <p:nvPr>
            <p:ph type="sldNum" sz="quarter" idx="12"/>
          </p:nvPr>
        </p:nvSpPr>
        <p:spPr/>
        <p:txBody>
          <a:bodyPr/>
          <a:lstStyle/>
          <a:p>
            <a:fld id="{C263D6C4-4840-40CC-AC84-17E24B3B7BDE}" type="slidenum">
              <a:rPr lang="en-US" noProof="0" smtClean="0"/>
              <a:pPr/>
              <a:t>63</a:t>
            </a:fld>
            <a:endParaRPr lang="en-US" noProof="0" dirty="0"/>
          </a:p>
        </p:txBody>
      </p:sp>
      <p:sp>
        <p:nvSpPr>
          <p:cNvPr id="4" name="Text Placeholder 3">
            <a:extLst>
              <a:ext uri="{FF2B5EF4-FFF2-40B4-BE49-F238E27FC236}">
                <a16:creationId xmlns:a16="http://schemas.microsoft.com/office/drawing/2014/main" id="{21AB6AFE-92F9-4767-A2E4-30674375FEF7}"/>
              </a:ext>
            </a:extLst>
          </p:cNvPr>
          <p:cNvSpPr>
            <a:spLocks noGrp="1"/>
          </p:cNvSpPr>
          <p:nvPr>
            <p:ph type="body" sz="quarter" idx="13"/>
          </p:nvPr>
        </p:nvSpPr>
        <p:spPr/>
        <p:txBody>
          <a:bodyPr/>
          <a:lstStyle/>
          <a:p>
            <a:pPr marR="0" lvl="0" algn="just" fontAlgn="base">
              <a:lnSpc>
                <a:spcPct val="109000"/>
              </a:lnSpc>
              <a:spcBef>
                <a:spcPts val="0"/>
              </a:spcBef>
              <a:spcAft>
                <a:spcPts val="10"/>
              </a:spcAft>
              <a:buClr>
                <a:schemeClr val="accent1">
                  <a:lumMod val="60000"/>
                  <a:lumOff val="40000"/>
                </a:schemeClr>
              </a:buClr>
              <a:buSzPct val="87000"/>
              <a:buFont typeface="Wingdings" panose="05000000000000000000" pitchFamily="2" charset="2"/>
              <a:buChar char="q"/>
            </a:pPr>
            <a:r>
              <a:rPr lang="en-US" sz="2400" u="none" strike="noStrike"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Ownership Module </a:t>
            </a:r>
          </a:p>
          <a:p>
            <a:pPr marL="1143000" marR="0" lvl="2" indent="-228600" algn="just" fontAlgn="base">
              <a:lnSpc>
                <a:spcPct val="109000"/>
              </a:lnSpc>
              <a:spcBef>
                <a:spcPts val="0"/>
              </a:spcBef>
              <a:spcAft>
                <a:spcPts val="40"/>
              </a:spcAft>
              <a:buClr>
                <a:srgbClr val="000000"/>
              </a:buClr>
              <a:buSzPts val="1200"/>
              <a:buFont typeface="Arial" panose="020B0604020202020204" pitchFamily="34" charset="0"/>
              <a:buChar char="•"/>
            </a:pP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Vehicle registration </a:t>
            </a:r>
          </a:p>
          <a:p>
            <a:pPr marL="1143000" marR="0" lvl="2" indent="-228600" algn="just" fontAlgn="base">
              <a:lnSpc>
                <a:spcPct val="109000"/>
              </a:lnSpc>
              <a:spcBef>
                <a:spcPts val="0"/>
              </a:spcBef>
              <a:spcAft>
                <a:spcPts val="50"/>
              </a:spcAft>
              <a:buClr>
                <a:srgbClr val="000000"/>
              </a:buClr>
              <a:buSzPts val="1200"/>
              <a:buFont typeface="Arial" panose="020B0604020202020204" pitchFamily="34" charset="0"/>
              <a:buChar char="•"/>
            </a:pP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Verification of documents</a:t>
            </a:r>
          </a:p>
          <a:p>
            <a:pPr marL="1143000" marR="0" lvl="2" indent="-228600" algn="just" fontAlgn="base">
              <a:lnSpc>
                <a:spcPct val="109000"/>
              </a:lnSpc>
              <a:spcBef>
                <a:spcPts val="0"/>
              </a:spcBef>
              <a:spcAft>
                <a:spcPts val="825"/>
              </a:spcAft>
              <a:buClr>
                <a:srgbClr val="000000"/>
              </a:buClr>
              <a:buSzPts val="1200"/>
              <a:buFont typeface="Arial" panose="020B0604020202020204" pitchFamily="34" charset="0"/>
              <a:buChar char="•"/>
            </a:pP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Generate/Transfer RC</a:t>
            </a:r>
          </a:p>
          <a:p>
            <a:pPr marL="1143000" marR="0" lvl="2" indent="-228600" algn="just" fontAlgn="base">
              <a:lnSpc>
                <a:spcPct val="109000"/>
              </a:lnSpc>
              <a:spcBef>
                <a:spcPts val="0"/>
              </a:spcBef>
              <a:spcAft>
                <a:spcPts val="825"/>
              </a:spcAft>
              <a:buClr>
                <a:srgbClr val="000000"/>
              </a:buClr>
              <a:buSzPts val="1200"/>
              <a:buFont typeface="Arial" panose="020B0604020202020204" pitchFamily="34" charset="0"/>
              <a:buChar char="•"/>
            </a:pPr>
            <a:r>
              <a:rPr lang="en-US" sz="1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View RC</a:t>
            </a:r>
          </a:p>
          <a:p>
            <a:pPr marR="0" lvl="0" algn="just" fontAlgn="base">
              <a:lnSpc>
                <a:spcPct val="109000"/>
              </a:lnSpc>
              <a:spcBef>
                <a:spcPts val="0"/>
              </a:spcBef>
              <a:spcAft>
                <a:spcPts val="825"/>
              </a:spcAft>
              <a:buClr>
                <a:schemeClr val="accent1">
                  <a:lumMod val="60000"/>
                  <a:lumOff val="40000"/>
                </a:schemeClr>
              </a:buClr>
              <a:buSzPct val="82000"/>
              <a:buFont typeface="Wingdings" panose="05000000000000000000" pitchFamily="2" charset="2"/>
              <a:buChar char="q"/>
            </a:pPr>
            <a:endParaRPr lang="en-US" sz="2400" u="none" strike="noStrike"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R="0" lvl="0" algn="just" fontAlgn="base">
              <a:lnSpc>
                <a:spcPct val="109000"/>
              </a:lnSpc>
              <a:spcBef>
                <a:spcPts val="0"/>
              </a:spcBef>
              <a:spcAft>
                <a:spcPts val="825"/>
              </a:spcAft>
              <a:buClr>
                <a:schemeClr val="accent1">
                  <a:lumMod val="60000"/>
                  <a:lumOff val="40000"/>
                </a:schemeClr>
              </a:buClr>
              <a:buSzPct val="82000"/>
              <a:buFont typeface="Wingdings" panose="05000000000000000000" pitchFamily="2" charset="2"/>
              <a:buChar char="q"/>
            </a:pPr>
            <a:r>
              <a:rPr lang="en-US" sz="2400" u="none" strike="noStrike"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Report Module</a:t>
            </a:r>
          </a:p>
          <a:p>
            <a:pPr marL="742950" marR="0" lvl="1" indent="-285750" algn="just" fontAlgn="base">
              <a:lnSpc>
                <a:spcPct val="109000"/>
              </a:lnSpc>
              <a:spcBef>
                <a:spcPts val="0"/>
              </a:spcBef>
              <a:spcAft>
                <a:spcPts val="825"/>
              </a:spcAft>
              <a:buClr>
                <a:srgbClr val="000000"/>
              </a:buClr>
              <a:buSzPts val="1200"/>
              <a:buFont typeface="Arial" panose="020B0604020202020204" pitchFamily="34" charset="0"/>
              <a:buChar char="•"/>
            </a:pPr>
            <a:r>
              <a:rPr lang="en-US"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Registration report </a:t>
            </a:r>
          </a:p>
          <a:p>
            <a:pPr marL="742950" marR="0" lvl="1" indent="-285750" algn="just" fontAlgn="base">
              <a:lnSpc>
                <a:spcPct val="109000"/>
              </a:lnSpc>
              <a:spcBef>
                <a:spcPts val="0"/>
              </a:spcBef>
              <a:spcAft>
                <a:spcPts val="825"/>
              </a:spcAft>
              <a:buClr>
                <a:srgbClr val="000000"/>
              </a:buClr>
              <a:buSzPts val="1200"/>
              <a:buFont typeface="Arial" panose="020B0604020202020204" pitchFamily="34" charset="0"/>
              <a:buChar char="•"/>
            </a:pPr>
            <a:r>
              <a:rPr lang="en-US"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LL report </a:t>
            </a:r>
          </a:p>
          <a:p>
            <a:pPr marL="742950" marR="0" lvl="1" indent="-285750" algn="just" fontAlgn="base">
              <a:lnSpc>
                <a:spcPct val="109000"/>
              </a:lnSpc>
              <a:spcBef>
                <a:spcPts val="0"/>
              </a:spcBef>
              <a:spcAft>
                <a:spcPts val="825"/>
              </a:spcAft>
              <a:buClr>
                <a:srgbClr val="000000"/>
              </a:buClr>
              <a:buSzPts val="1200"/>
              <a:buFont typeface="Arial" panose="020B0604020202020204" pitchFamily="34" charset="0"/>
              <a:buChar char="•"/>
            </a:pPr>
            <a:r>
              <a:rPr lang="en-US"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Permanent license report</a:t>
            </a:r>
          </a:p>
          <a:p>
            <a:pPr marL="742950" marR="0" lvl="1" indent="-285750" algn="just" fontAlgn="base">
              <a:lnSpc>
                <a:spcPct val="109000"/>
              </a:lnSpc>
              <a:spcBef>
                <a:spcPts val="0"/>
              </a:spcBef>
              <a:spcAft>
                <a:spcPts val="825"/>
              </a:spcAft>
              <a:buClr>
                <a:srgbClr val="000000"/>
              </a:buClr>
              <a:buSzPts val="1200"/>
              <a:buFont typeface="Arial" panose="020B0604020202020204" pitchFamily="34" charset="0"/>
              <a:buChar char="•"/>
            </a:pPr>
            <a:endParaRPr lang="en-US" sz="16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457200" marR="0" lvl="1" indent="0" algn="just" fontAlgn="base">
              <a:lnSpc>
                <a:spcPct val="109000"/>
              </a:lnSpc>
              <a:spcBef>
                <a:spcPts val="0"/>
              </a:spcBef>
              <a:spcAft>
                <a:spcPts val="825"/>
              </a:spcAft>
              <a:buClr>
                <a:srgbClr val="000000"/>
              </a:buClr>
              <a:buSzPts val="1200"/>
              <a:buNone/>
            </a:pPr>
            <a:endParaRPr lang="en-US" sz="12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7552593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476755-9ED5-4922-BF0D-2DBE8156A428}"/>
              </a:ext>
            </a:extLst>
          </p:cNvPr>
          <p:cNvSpPr>
            <a:spLocks noGrp="1"/>
          </p:cNvSpPr>
          <p:nvPr>
            <p:ph type="title"/>
          </p:nvPr>
        </p:nvSpPr>
        <p:spPr>
          <a:xfrm>
            <a:off x="444500" y="542925"/>
            <a:ext cx="11214100" cy="978729"/>
          </a:xfrm>
        </p:spPr>
        <p:txBody>
          <a:bodyPr/>
          <a:lstStyle/>
          <a:p>
            <a:r>
              <a:rPr lang="en-US" dirty="0"/>
              <a:t>Table Structure</a:t>
            </a:r>
            <a:br>
              <a:rPr lang="en-US" dirty="0"/>
            </a:br>
            <a:endParaRPr lang="en-US" dirty="0"/>
          </a:p>
        </p:txBody>
      </p:sp>
      <p:sp>
        <p:nvSpPr>
          <p:cNvPr id="3" name="Slide Number Placeholder 2">
            <a:extLst>
              <a:ext uri="{FF2B5EF4-FFF2-40B4-BE49-F238E27FC236}">
                <a16:creationId xmlns:a16="http://schemas.microsoft.com/office/drawing/2014/main" id="{7D747DBB-AAD5-47AC-B911-E00783E47B85}"/>
              </a:ext>
            </a:extLst>
          </p:cNvPr>
          <p:cNvSpPr>
            <a:spLocks noGrp="1"/>
          </p:cNvSpPr>
          <p:nvPr>
            <p:ph type="sldNum" sz="quarter" idx="12"/>
          </p:nvPr>
        </p:nvSpPr>
        <p:spPr/>
        <p:txBody>
          <a:bodyPr/>
          <a:lstStyle/>
          <a:p>
            <a:fld id="{C263D6C4-4840-40CC-AC84-17E24B3B7BDE}" type="slidenum">
              <a:rPr lang="en-US" noProof="0" smtClean="0"/>
              <a:pPr/>
              <a:t>64</a:t>
            </a:fld>
            <a:endParaRPr lang="en-US" noProof="0" dirty="0"/>
          </a:p>
        </p:txBody>
      </p:sp>
      <p:sp>
        <p:nvSpPr>
          <p:cNvPr id="6" name="TextBox 5">
            <a:extLst>
              <a:ext uri="{FF2B5EF4-FFF2-40B4-BE49-F238E27FC236}">
                <a16:creationId xmlns:a16="http://schemas.microsoft.com/office/drawing/2014/main" id="{2E0ABC53-7C89-4D16-BAFE-8BC92BDF31C0}"/>
              </a:ext>
            </a:extLst>
          </p:cNvPr>
          <p:cNvSpPr txBox="1"/>
          <p:nvPr/>
        </p:nvSpPr>
        <p:spPr>
          <a:xfrm>
            <a:off x="1388534" y="1521654"/>
            <a:ext cx="2393244" cy="369332"/>
          </a:xfrm>
          <a:prstGeom prst="rect">
            <a:avLst/>
          </a:prstGeom>
          <a:noFill/>
        </p:spPr>
        <p:txBody>
          <a:bodyPr wrap="square" rtlCol="0">
            <a:spAutoFit/>
          </a:bodyPr>
          <a:lstStyle/>
          <a:p>
            <a:r>
              <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Table Name:  </a:t>
            </a:r>
            <a:r>
              <a:rPr lang="en-US" dirty="0">
                <a:solidFill>
                  <a:schemeClr val="bg1"/>
                </a:solidFill>
              </a:rPr>
              <a:t>Branch</a:t>
            </a:r>
          </a:p>
        </p:txBody>
      </p:sp>
      <p:graphicFrame>
        <p:nvGraphicFramePr>
          <p:cNvPr id="8" name="Table 7">
            <a:extLst>
              <a:ext uri="{FF2B5EF4-FFF2-40B4-BE49-F238E27FC236}">
                <a16:creationId xmlns:a16="http://schemas.microsoft.com/office/drawing/2014/main" id="{3D88C925-E415-45D2-900A-CBA962A7A1F3}"/>
              </a:ext>
            </a:extLst>
          </p:cNvPr>
          <p:cNvGraphicFramePr>
            <a:graphicFrameLocks noGrp="1"/>
          </p:cNvGraphicFramePr>
          <p:nvPr>
            <p:extLst>
              <p:ext uri="{D42A27DB-BD31-4B8C-83A1-F6EECF244321}">
                <p14:modId xmlns:p14="http://schemas.microsoft.com/office/powerpoint/2010/main" val="2457267809"/>
              </p:ext>
            </p:extLst>
          </p:nvPr>
        </p:nvGraphicFramePr>
        <p:xfrm>
          <a:off x="1941689" y="2500383"/>
          <a:ext cx="7227076" cy="3264496"/>
        </p:xfrm>
        <a:graphic>
          <a:graphicData uri="http://schemas.openxmlformats.org/drawingml/2006/table">
            <a:tbl>
              <a:tblPr firstRow="1" firstCol="1" bandRow="1">
                <a:tableStyleId>{5C22544A-7EE6-4342-B048-85BDC9FD1C3A}</a:tableStyleId>
              </a:tblPr>
              <a:tblGrid>
                <a:gridCol w="1711304">
                  <a:extLst>
                    <a:ext uri="{9D8B030D-6E8A-4147-A177-3AD203B41FA5}">
                      <a16:colId xmlns:a16="http://schemas.microsoft.com/office/drawing/2014/main" val="3178824847"/>
                    </a:ext>
                  </a:extLst>
                </a:gridCol>
                <a:gridCol w="1060725">
                  <a:extLst>
                    <a:ext uri="{9D8B030D-6E8A-4147-A177-3AD203B41FA5}">
                      <a16:colId xmlns:a16="http://schemas.microsoft.com/office/drawing/2014/main" val="1765732384"/>
                    </a:ext>
                  </a:extLst>
                </a:gridCol>
                <a:gridCol w="1343586">
                  <a:extLst>
                    <a:ext uri="{9D8B030D-6E8A-4147-A177-3AD203B41FA5}">
                      <a16:colId xmlns:a16="http://schemas.microsoft.com/office/drawing/2014/main" val="3354060803"/>
                    </a:ext>
                  </a:extLst>
                </a:gridCol>
                <a:gridCol w="3111461">
                  <a:extLst>
                    <a:ext uri="{9D8B030D-6E8A-4147-A177-3AD203B41FA5}">
                      <a16:colId xmlns:a16="http://schemas.microsoft.com/office/drawing/2014/main" val="243059866"/>
                    </a:ext>
                  </a:extLst>
                </a:gridCol>
              </a:tblGrid>
              <a:tr h="245527">
                <a:tc>
                  <a:txBody>
                    <a:bodyPr/>
                    <a:lstStyle/>
                    <a:p>
                      <a:pPr marL="0" marR="0" algn="just">
                        <a:lnSpc>
                          <a:spcPct val="110000"/>
                        </a:lnSpc>
                        <a:spcBef>
                          <a:spcPts val="0"/>
                        </a:spcBef>
                        <a:spcAft>
                          <a:spcPts val="0"/>
                        </a:spcAft>
                      </a:pPr>
                      <a:r>
                        <a:rPr lang="en-US" sz="1200" u="sng">
                          <a:effectLst/>
                        </a:rPr>
                        <a:t>Column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Data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Index</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44779495"/>
                  </a:ext>
                </a:extLst>
              </a:tr>
              <a:tr h="245527">
                <a:tc>
                  <a:txBody>
                    <a:bodyPr/>
                    <a:lstStyle/>
                    <a:p>
                      <a:pPr marL="0" marR="0" algn="just">
                        <a:lnSpc>
                          <a:spcPct val="110000"/>
                        </a:lnSpc>
                        <a:spcBef>
                          <a:spcPts val="0"/>
                        </a:spcBef>
                        <a:spcAft>
                          <a:spcPts val="0"/>
                        </a:spcAft>
                      </a:pPr>
                      <a:r>
                        <a:rPr lang="en-US" sz="1200" dirty="0" err="1">
                          <a:effectLst/>
                        </a:rPr>
                        <a:t>Branchid</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Primary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Branch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7687986"/>
                  </a:ext>
                </a:extLst>
              </a:tr>
              <a:tr h="505583">
                <a:tc>
                  <a:txBody>
                    <a:bodyPr/>
                    <a:lstStyle/>
                    <a:p>
                      <a:pPr marL="0" marR="0" algn="just">
                        <a:lnSpc>
                          <a:spcPct val="110000"/>
                        </a:lnSpc>
                        <a:spcBef>
                          <a:spcPts val="0"/>
                        </a:spcBef>
                        <a:spcAft>
                          <a:spcPts val="0"/>
                        </a:spcAft>
                      </a:pPr>
                      <a:r>
                        <a:rPr lang="en-US" sz="1200" dirty="0" err="1">
                          <a:effectLst/>
                        </a:rPr>
                        <a:t>Branchname</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varchar(25)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Branch name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0004888"/>
                  </a:ext>
                </a:extLst>
              </a:tr>
              <a:tr h="245527">
                <a:tc>
                  <a:txBody>
                    <a:bodyPr/>
                    <a:lstStyle/>
                    <a:p>
                      <a:pPr marL="0" marR="0" algn="just">
                        <a:lnSpc>
                          <a:spcPct val="110000"/>
                        </a:lnSpc>
                        <a:spcBef>
                          <a:spcPts val="0"/>
                        </a:spcBef>
                        <a:spcAft>
                          <a:spcPts val="0"/>
                        </a:spcAft>
                      </a:pPr>
                      <a:r>
                        <a:rPr lang="en-US" sz="1200">
                          <a:effectLst/>
                        </a:rPr>
                        <a:t>branchaddress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Branch address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22835701"/>
                  </a:ext>
                </a:extLst>
              </a:tr>
              <a:tr h="505583">
                <a:tc>
                  <a:txBody>
                    <a:bodyPr/>
                    <a:lstStyle/>
                    <a:p>
                      <a:pPr marL="0" marR="0" algn="just">
                        <a:lnSpc>
                          <a:spcPct val="110000"/>
                        </a:lnSpc>
                        <a:spcBef>
                          <a:spcPts val="0"/>
                        </a:spcBef>
                        <a:spcAft>
                          <a:spcPts val="0"/>
                        </a:spcAft>
                      </a:pPr>
                      <a:r>
                        <a:rPr lang="en-US" sz="1200">
                          <a:effectLst/>
                        </a:rPr>
                        <a:t>City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City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5178546"/>
                  </a:ext>
                </a:extLst>
              </a:tr>
              <a:tr h="505583">
                <a:tc>
                  <a:txBody>
                    <a:bodyPr/>
                    <a:lstStyle/>
                    <a:p>
                      <a:pPr marL="0" marR="0" algn="just">
                        <a:lnSpc>
                          <a:spcPct val="110000"/>
                        </a:lnSpc>
                        <a:spcBef>
                          <a:spcPts val="0"/>
                        </a:spcBef>
                        <a:spcAft>
                          <a:spcPts val="0"/>
                        </a:spcAft>
                      </a:pPr>
                      <a:r>
                        <a:rPr lang="en-US" sz="1200">
                          <a:effectLst/>
                        </a:rPr>
                        <a:t>Pin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PIN code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7308701"/>
                  </a:ext>
                </a:extLst>
              </a:tr>
              <a:tr h="505583">
                <a:tc>
                  <a:txBody>
                    <a:bodyPr/>
                    <a:lstStyle/>
                    <a:p>
                      <a:pPr marL="0" marR="0" algn="just">
                        <a:lnSpc>
                          <a:spcPct val="110000"/>
                        </a:lnSpc>
                        <a:spcBef>
                          <a:spcPts val="0"/>
                        </a:spcBef>
                        <a:spcAft>
                          <a:spcPts val="0"/>
                        </a:spcAft>
                      </a:pPr>
                      <a:r>
                        <a:rPr lang="en-US" sz="1200">
                          <a:effectLst/>
                        </a:rPr>
                        <a:t>State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varchar(25)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State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54742913"/>
                  </a:ext>
                </a:extLst>
              </a:tr>
              <a:tr h="505583">
                <a:tc>
                  <a:txBody>
                    <a:bodyPr/>
                    <a:lstStyle/>
                    <a:p>
                      <a:pPr marL="0" marR="0" algn="just">
                        <a:lnSpc>
                          <a:spcPct val="110000"/>
                        </a:lnSpc>
                        <a:spcBef>
                          <a:spcPts val="0"/>
                        </a:spcBef>
                        <a:spcAft>
                          <a:spcPts val="0"/>
                        </a:spcAft>
                      </a:pPr>
                      <a:r>
                        <a:rPr lang="en-US" sz="1200">
                          <a:effectLst/>
                        </a:rPr>
                        <a:t>Status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dirty="0">
                          <a:effectLst/>
                        </a:rPr>
                        <a:t>Branch status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01171419"/>
                  </a:ext>
                </a:extLst>
              </a:tr>
            </a:tbl>
          </a:graphicData>
        </a:graphic>
      </p:graphicFrame>
    </p:spTree>
    <p:extLst>
      <p:ext uri="{BB962C8B-B14F-4D97-AF65-F5344CB8AC3E}">
        <p14:creationId xmlns:p14="http://schemas.microsoft.com/office/powerpoint/2010/main" val="3427164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B0AB-8900-41EE-9319-5C575708741E}"/>
              </a:ext>
            </a:extLst>
          </p:cNvPr>
          <p:cNvSpPr>
            <a:spLocks noGrp="1"/>
          </p:cNvSpPr>
          <p:nvPr>
            <p:ph type="title"/>
          </p:nvPr>
        </p:nvSpPr>
        <p:spPr>
          <a:xfrm>
            <a:off x="488950" y="993423"/>
            <a:ext cx="11214100" cy="784830"/>
          </a:xfrm>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Table name: city</a:t>
            </a:r>
            <a:br>
              <a:rPr lang="en-US" sz="1800" b="1"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lide Number Placeholder 2">
            <a:extLst>
              <a:ext uri="{FF2B5EF4-FFF2-40B4-BE49-F238E27FC236}">
                <a16:creationId xmlns:a16="http://schemas.microsoft.com/office/drawing/2014/main" id="{EF1BDA6F-4650-4354-A739-8EF2C0574D3F}"/>
              </a:ext>
            </a:extLst>
          </p:cNvPr>
          <p:cNvSpPr>
            <a:spLocks noGrp="1"/>
          </p:cNvSpPr>
          <p:nvPr>
            <p:ph type="sldNum" sz="quarter" idx="12"/>
          </p:nvPr>
        </p:nvSpPr>
        <p:spPr/>
        <p:txBody>
          <a:bodyPr/>
          <a:lstStyle/>
          <a:p>
            <a:fld id="{C263D6C4-4840-40CC-AC84-17E24B3B7BDE}" type="slidenum">
              <a:rPr lang="en-US" noProof="0" smtClean="0"/>
              <a:pPr/>
              <a:t>65</a:t>
            </a:fld>
            <a:endParaRPr lang="en-US" noProof="0" dirty="0"/>
          </a:p>
        </p:txBody>
      </p:sp>
      <p:graphicFrame>
        <p:nvGraphicFramePr>
          <p:cNvPr id="4" name="Table 3">
            <a:extLst>
              <a:ext uri="{FF2B5EF4-FFF2-40B4-BE49-F238E27FC236}">
                <a16:creationId xmlns:a16="http://schemas.microsoft.com/office/drawing/2014/main" id="{4FA4F60E-8423-4B2E-9FF9-3D914694F38B}"/>
              </a:ext>
            </a:extLst>
          </p:cNvPr>
          <p:cNvGraphicFramePr>
            <a:graphicFrameLocks noGrp="1"/>
          </p:cNvGraphicFramePr>
          <p:nvPr>
            <p:extLst>
              <p:ext uri="{D42A27DB-BD31-4B8C-83A1-F6EECF244321}">
                <p14:modId xmlns:p14="http://schemas.microsoft.com/office/powerpoint/2010/main" val="1591077961"/>
              </p:ext>
            </p:extLst>
          </p:nvPr>
        </p:nvGraphicFramePr>
        <p:xfrm>
          <a:off x="2720622" y="2641601"/>
          <a:ext cx="6390358" cy="2626107"/>
        </p:xfrm>
        <a:graphic>
          <a:graphicData uri="http://schemas.openxmlformats.org/drawingml/2006/table">
            <a:tbl>
              <a:tblPr firstRow="1" firstCol="1" bandRow="1">
                <a:tableStyleId>{5C22544A-7EE6-4342-B048-85BDC9FD1C3A}</a:tableStyleId>
              </a:tblPr>
              <a:tblGrid>
                <a:gridCol w="1515371">
                  <a:extLst>
                    <a:ext uri="{9D8B030D-6E8A-4147-A177-3AD203B41FA5}">
                      <a16:colId xmlns:a16="http://schemas.microsoft.com/office/drawing/2014/main" val="43819501"/>
                    </a:ext>
                  </a:extLst>
                </a:gridCol>
                <a:gridCol w="956144">
                  <a:extLst>
                    <a:ext uri="{9D8B030D-6E8A-4147-A177-3AD203B41FA5}">
                      <a16:colId xmlns:a16="http://schemas.microsoft.com/office/drawing/2014/main" val="3311028468"/>
                    </a:ext>
                  </a:extLst>
                </a:gridCol>
                <a:gridCol w="1190041">
                  <a:extLst>
                    <a:ext uri="{9D8B030D-6E8A-4147-A177-3AD203B41FA5}">
                      <a16:colId xmlns:a16="http://schemas.microsoft.com/office/drawing/2014/main" val="2008749257"/>
                    </a:ext>
                  </a:extLst>
                </a:gridCol>
                <a:gridCol w="2728802">
                  <a:extLst>
                    <a:ext uri="{9D8B030D-6E8A-4147-A177-3AD203B41FA5}">
                      <a16:colId xmlns:a16="http://schemas.microsoft.com/office/drawing/2014/main" val="3196886301"/>
                    </a:ext>
                  </a:extLst>
                </a:gridCol>
              </a:tblGrid>
              <a:tr h="258030">
                <a:tc>
                  <a:txBody>
                    <a:bodyPr/>
                    <a:lstStyle/>
                    <a:p>
                      <a:pPr marL="0" marR="0" algn="just">
                        <a:lnSpc>
                          <a:spcPct val="110000"/>
                        </a:lnSpc>
                        <a:spcBef>
                          <a:spcPts val="0"/>
                        </a:spcBef>
                        <a:spcAft>
                          <a:spcPts val="0"/>
                        </a:spcAft>
                      </a:pPr>
                      <a:r>
                        <a:rPr lang="en-US" sz="1200" u="sng">
                          <a:effectLst/>
                        </a:rPr>
                        <a:t>Column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Data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Index</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75812611"/>
                  </a:ext>
                </a:extLst>
              </a:tr>
              <a:tr h="258030">
                <a:tc>
                  <a:txBody>
                    <a:bodyPr/>
                    <a:lstStyle/>
                    <a:p>
                      <a:pPr marL="0" marR="0" algn="just">
                        <a:lnSpc>
                          <a:spcPct val="110000"/>
                        </a:lnSpc>
                        <a:spcBef>
                          <a:spcPts val="0"/>
                        </a:spcBef>
                        <a:spcAft>
                          <a:spcPts val="0"/>
                        </a:spcAft>
                      </a:pPr>
                      <a:r>
                        <a:rPr lang="en-US" sz="1200">
                          <a:effectLst/>
                        </a:rPr>
                        <a:t>Cityid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Primary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City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89835314"/>
                  </a:ext>
                </a:extLst>
              </a:tr>
              <a:tr h="531329">
                <a:tc>
                  <a:txBody>
                    <a:bodyPr/>
                    <a:lstStyle/>
                    <a:p>
                      <a:pPr marL="0" marR="0" algn="just">
                        <a:lnSpc>
                          <a:spcPct val="110000"/>
                        </a:lnSpc>
                        <a:spcBef>
                          <a:spcPts val="0"/>
                        </a:spcBef>
                        <a:spcAft>
                          <a:spcPts val="0"/>
                        </a:spcAft>
                      </a:pPr>
                      <a:r>
                        <a:rPr lang="en-US" sz="1200">
                          <a:effectLst/>
                        </a:rPr>
                        <a:t>City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varchar(50)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Foreign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City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0154608"/>
                  </a:ext>
                </a:extLst>
              </a:tr>
              <a:tr h="258030">
                <a:tc>
                  <a:txBody>
                    <a:bodyPr/>
                    <a:lstStyle/>
                    <a:p>
                      <a:pPr marL="0" marR="0" algn="just">
                        <a:lnSpc>
                          <a:spcPct val="110000"/>
                        </a:lnSpc>
                        <a:spcBef>
                          <a:spcPts val="0"/>
                        </a:spcBef>
                        <a:spcAft>
                          <a:spcPts val="0"/>
                        </a:spcAft>
                      </a:pPr>
                      <a:r>
                        <a:rPr lang="en-US" sz="1200">
                          <a:effectLst/>
                        </a:rPr>
                        <a:t>Stated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Foreign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State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62559485"/>
                  </a:ext>
                </a:extLst>
              </a:tr>
              <a:tr h="531329">
                <a:tc>
                  <a:txBody>
                    <a:bodyPr/>
                    <a:lstStyle/>
                    <a:p>
                      <a:pPr marL="0" marR="0" algn="just">
                        <a:lnSpc>
                          <a:spcPct val="110000"/>
                        </a:lnSpc>
                        <a:spcBef>
                          <a:spcPts val="0"/>
                        </a:spcBef>
                        <a:spcAft>
                          <a:spcPts val="0"/>
                        </a:spcAft>
                      </a:pPr>
                      <a:r>
                        <a:rPr lang="en-US" sz="1200">
                          <a:effectLst/>
                        </a:rPr>
                        <a:t>Citycode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City Code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65670741"/>
                  </a:ext>
                </a:extLst>
              </a:tr>
              <a:tr h="258030">
                <a:tc>
                  <a:txBody>
                    <a:bodyPr/>
                    <a:lstStyle/>
                    <a:p>
                      <a:pPr marL="0" marR="0" algn="just">
                        <a:lnSpc>
                          <a:spcPct val="110000"/>
                        </a:lnSpc>
                        <a:spcBef>
                          <a:spcPts val="0"/>
                        </a:spcBef>
                        <a:spcAft>
                          <a:spcPts val="0"/>
                        </a:spcAft>
                      </a:pPr>
                      <a:r>
                        <a:rPr lang="en-US" sz="1200">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Discription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2441801"/>
                  </a:ext>
                </a:extLst>
              </a:tr>
              <a:tr h="531329">
                <a:tc>
                  <a:txBody>
                    <a:bodyPr/>
                    <a:lstStyle/>
                    <a:p>
                      <a:pPr marL="0" marR="0" algn="just">
                        <a:lnSpc>
                          <a:spcPct val="110000"/>
                        </a:lnSpc>
                        <a:spcBef>
                          <a:spcPts val="0"/>
                        </a:spcBef>
                        <a:spcAft>
                          <a:spcPts val="0"/>
                        </a:spcAft>
                      </a:pPr>
                      <a:r>
                        <a:rPr lang="en-US" sz="1200">
                          <a:effectLst/>
                        </a:rPr>
                        <a:t>Status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dirty="0">
                          <a:effectLst/>
                        </a:rPr>
                        <a:t>Status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1947827"/>
                  </a:ext>
                </a:extLst>
              </a:tr>
            </a:tbl>
          </a:graphicData>
        </a:graphic>
      </p:graphicFrame>
    </p:spTree>
    <p:extLst>
      <p:ext uri="{BB962C8B-B14F-4D97-AF65-F5344CB8AC3E}">
        <p14:creationId xmlns:p14="http://schemas.microsoft.com/office/powerpoint/2010/main" val="9557267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3A5-0E03-407D-A47A-26C6EEF20022}"/>
              </a:ext>
            </a:extLst>
          </p:cNvPr>
          <p:cNvSpPr>
            <a:spLocks noGrp="1"/>
          </p:cNvSpPr>
          <p:nvPr>
            <p:ph type="title"/>
          </p:nvPr>
        </p:nvSpPr>
        <p:spPr>
          <a:xfrm>
            <a:off x="444500" y="542925"/>
            <a:ext cx="11214100" cy="784830"/>
          </a:xfrm>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Table name: employee</a:t>
            </a:r>
            <a:br>
              <a:rPr lang="en-US" sz="1800" b="1" dirty="0">
                <a:solidFill>
                  <a:srgbClr val="404040"/>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lide Number Placeholder 2">
            <a:extLst>
              <a:ext uri="{FF2B5EF4-FFF2-40B4-BE49-F238E27FC236}">
                <a16:creationId xmlns:a16="http://schemas.microsoft.com/office/drawing/2014/main" id="{F260333B-7258-4605-AA2A-CFC30AF02E52}"/>
              </a:ext>
            </a:extLst>
          </p:cNvPr>
          <p:cNvSpPr>
            <a:spLocks noGrp="1"/>
          </p:cNvSpPr>
          <p:nvPr>
            <p:ph type="sldNum" sz="quarter" idx="12"/>
          </p:nvPr>
        </p:nvSpPr>
        <p:spPr/>
        <p:txBody>
          <a:bodyPr/>
          <a:lstStyle/>
          <a:p>
            <a:fld id="{C263D6C4-4840-40CC-AC84-17E24B3B7BDE}" type="slidenum">
              <a:rPr lang="en-US" noProof="0" smtClean="0"/>
              <a:pPr/>
              <a:t>66</a:t>
            </a:fld>
            <a:endParaRPr lang="en-US" noProof="0" dirty="0"/>
          </a:p>
        </p:txBody>
      </p:sp>
      <p:graphicFrame>
        <p:nvGraphicFramePr>
          <p:cNvPr id="4" name="Table 3">
            <a:extLst>
              <a:ext uri="{FF2B5EF4-FFF2-40B4-BE49-F238E27FC236}">
                <a16:creationId xmlns:a16="http://schemas.microsoft.com/office/drawing/2014/main" id="{586C7B41-DBC6-4165-A21D-4C005DC58C91}"/>
              </a:ext>
            </a:extLst>
          </p:cNvPr>
          <p:cNvGraphicFramePr>
            <a:graphicFrameLocks noGrp="1"/>
          </p:cNvGraphicFramePr>
          <p:nvPr>
            <p:extLst>
              <p:ext uri="{D42A27DB-BD31-4B8C-83A1-F6EECF244321}">
                <p14:modId xmlns:p14="http://schemas.microsoft.com/office/powerpoint/2010/main" val="3385469882"/>
              </p:ext>
            </p:extLst>
          </p:nvPr>
        </p:nvGraphicFramePr>
        <p:xfrm>
          <a:off x="2867378" y="2573866"/>
          <a:ext cx="6581422" cy="2935110"/>
        </p:xfrm>
        <a:graphic>
          <a:graphicData uri="http://schemas.openxmlformats.org/drawingml/2006/table">
            <a:tbl>
              <a:tblPr firstRow="1" firstCol="1" bandRow="1">
                <a:tableStyleId>{5C22544A-7EE6-4342-B048-85BDC9FD1C3A}</a:tableStyleId>
              </a:tblPr>
              <a:tblGrid>
                <a:gridCol w="1538780">
                  <a:extLst>
                    <a:ext uri="{9D8B030D-6E8A-4147-A177-3AD203B41FA5}">
                      <a16:colId xmlns:a16="http://schemas.microsoft.com/office/drawing/2014/main" val="1390321852"/>
                    </a:ext>
                  </a:extLst>
                </a:gridCol>
                <a:gridCol w="1062839">
                  <a:extLst>
                    <a:ext uri="{9D8B030D-6E8A-4147-A177-3AD203B41FA5}">
                      <a16:colId xmlns:a16="http://schemas.microsoft.com/office/drawing/2014/main" val="2947425061"/>
                    </a:ext>
                  </a:extLst>
                </a:gridCol>
                <a:gridCol w="1213212">
                  <a:extLst>
                    <a:ext uri="{9D8B030D-6E8A-4147-A177-3AD203B41FA5}">
                      <a16:colId xmlns:a16="http://schemas.microsoft.com/office/drawing/2014/main" val="667872382"/>
                    </a:ext>
                  </a:extLst>
                </a:gridCol>
                <a:gridCol w="2766591">
                  <a:extLst>
                    <a:ext uri="{9D8B030D-6E8A-4147-A177-3AD203B41FA5}">
                      <a16:colId xmlns:a16="http://schemas.microsoft.com/office/drawing/2014/main" val="3700086952"/>
                    </a:ext>
                  </a:extLst>
                </a:gridCol>
              </a:tblGrid>
              <a:tr h="290078">
                <a:tc>
                  <a:txBody>
                    <a:bodyPr/>
                    <a:lstStyle/>
                    <a:p>
                      <a:pPr marL="0" marR="0" algn="just">
                        <a:lnSpc>
                          <a:spcPct val="110000"/>
                        </a:lnSpc>
                        <a:spcBef>
                          <a:spcPts val="0"/>
                        </a:spcBef>
                        <a:spcAft>
                          <a:spcPts val="0"/>
                        </a:spcAft>
                      </a:pPr>
                      <a:r>
                        <a:rPr lang="en-US" sz="1200" u="sng">
                          <a:effectLst/>
                        </a:rPr>
                        <a:t>Column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Data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Index</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70728228"/>
                  </a:ext>
                </a:extLst>
              </a:tr>
              <a:tr h="290078">
                <a:tc>
                  <a:txBody>
                    <a:bodyPr/>
                    <a:lstStyle/>
                    <a:p>
                      <a:pPr marL="0" marR="0" algn="just">
                        <a:lnSpc>
                          <a:spcPct val="110000"/>
                        </a:lnSpc>
                        <a:spcBef>
                          <a:spcPts val="0"/>
                        </a:spcBef>
                        <a:spcAft>
                          <a:spcPts val="0"/>
                        </a:spcAft>
                      </a:pPr>
                      <a:r>
                        <a:rPr lang="en-US" sz="1200">
                          <a:effectLst/>
                        </a:rPr>
                        <a:t>Empid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Primary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Emp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06171543"/>
                  </a:ext>
                </a:extLst>
              </a:tr>
              <a:tr h="290078">
                <a:tc>
                  <a:txBody>
                    <a:bodyPr/>
                    <a:lstStyle/>
                    <a:p>
                      <a:pPr marL="0" marR="0" algn="just">
                        <a:lnSpc>
                          <a:spcPct val="110000"/>
                        </a:lnSpc>
                        <a:spcBef>
                          <a:spcPts val="0"/>
                        </a:spcBef>
                        <a:spcAft>
                          <a:spcPts val="0"/>
                        </a:spcAft>
                      </a:pPr>
                      <a:r>
                        <a:rPr lang="en-US" sz="1200">
                          <a:effectLst/>
                        </a:rPr>
                        <a:t>Emptype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varchar(20)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Emp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61496620"/>
                  </a:ext>
                </a:extLst>
              </a:tr>
              <a:tr h="290078">
                <a:tc>
                  <a:txBody>
                    <a:bodyPr/>
                    <a:lstStyle/>
                    <a:p>
                      <a:pPr marL="0" marR="0" algn="just">
                        <a:lnSpc>
                          <a:spcPct val="110000"/>
                        </a:lnSpc>
                        <a:spcBef>
                          <a:spcPts val="0"/>
                        </a:spcBef>
                        <a:spcAft>
                          <a:spcPts val="0"/>
                        </a:spcAft>
                      </a:pPr>
                      <a:r>
                        <a:rPr lang="en-US" sz="1200">
                          <a:effectLst/>
                        </a:rPr>
                        <a:t>Branched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Foreign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Branch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35709400"/>
                  </a:ext>
                </a:extLst>
              </a:tr>
              <a:tr h="290078">
                <a:tc>
                  <a:txBody>
                    <a:bodyPr/>
                    <a:lstStyle/>
                    <a:p>
                      <a:pPr marL="0" marR="0" algn="just">
                        <a:lnSpc>
                          <a:spcPct val="110000"/>
                        </a:lnSpc>
                        <a:spcBef>
                          <a:spcPts val="0"/>
                        </a:spcBef>
                        <a:spcAft>
                          <a:spcPts val="0"/>
                        </a:spcAft>
                      </a:pPr>
                      <a:r>
                        <a:rPr lang="en-US" sz="1200">
                          <a:effectLst/>
                        </a:rPr>
                        <a:t>Empname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varchar(25)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Emp Name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90597651"/>
                  </a:ext>
                </a:extLst>
              </a:tr>
              <a:tr h="597321">
                <a:tc>
                  <a:txBody>
                    <a:bodyPr/>
                    <a:lstStyle/>
                    <a:p>
                      <a:pPr marL="0" marR="0" algn="just">
                        <a:lnSpc>
                          <a:spcPct val="110000"/>
                        </a:lnSpc>
                        <a:spcBef>
                          <a:spcPts val="0"/>
                        </a:spcBef>
                        <a:spcAft>
                          <a:spcPts val="0"/>
                        </a:spcAft>
                      </a:pPr>
                      <a:r>
                        <a:rPr lang="en-US" sz="1200">
                          <a:effectLst/>
                        </a:rPr>
                        <a:t>Loginid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Login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864404"/>
                  </a:ext>
                </a:extLst>
              </a:tr>
              <a:tr h="597321">
                <a:tc>
                  <a:txBody>
                    <a:bodyPr/>
                    <a:lstStyle/>
                    <a:p>
                      <a:pPr marL="0" marR="0" algn="just">
                        <a:lnSpc>
                          <a:spcPct val="110000"/>
                        </a:lnSpc>
                        <a:spcBef>
                          <a:spcPts val="0"/>
                        </a:spcBef>
                        <a:spcAft>
                          <a:spcPts val="0"/>
                        </a:spcAft>
                      </a:pPr>
                      <a:r>
                        <a:rPr lang="en-US" sz="1200">
                          <a:effectLst/>
                        </a:rPr>
                        <a:t>Password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Password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48150370"/>
                  </a:ext>
                </a:extLst>
              </a:tr>
              <a:tr h="290078">
                <a:tc>
                  <a:txBody>
                    <a:bodyPr/>
                    <a:lstStyle/>
                    <a:p>
                      <a:pPr marL="0" marR="0" algn="just">
                        <a:lnSpc>
                          <a:spcPct val="110000"/>
                        </a:lnSpc>
                        <a:spcBef>
                          <a:spcPts val="0"/>
                        </a:spcBef>
                        <a:spcAft>
                          <a:spcPts val="0"/>
                        </a:spcAft>
                      </a:pPr>
                      <a:r>
                        <a:rPr lang="en-US" sz="1200">
                          <a:effectLst/>
                        </a:rPr>
                        <a:t>Status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dirty="0">
                          <a:effectLst/>
                        </a:rPr>
                        <a:t>Status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66528764"/>
                  </a:ext>
                </a:extLst>
              </a:tr>
            </a:tbl>
          </a:graphicData>
        </a:graphic>
      </p:graphicFrame>
    </p:spTree>
    <p:extLst>
      <p:ext uri="{BB962C8B-B14F-4D97-AF65-F5344CB8AC3E}">
        <p14:creationId xmlns:p14="http://schemas.microsoft.com/office/powerpoint/2010/main" val="27849429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92006-789D-484B-A99F-71114DE8F3D0}"/>
              </a:ext>
            </a:extLst>
          </p:cNvPr>
          <p:cNvSpPr>
            <a:spLocks noGrp="1"/>
          </p:cNvSpPr>
          <p:nvPr>
            <p:ph type="title"/>
          </p:nvPr>
        </p:nvSpPr>
        <p:spPr>
          <a:xfrm>
            <a:off x="444500" y="542925"/>
            <a:ext cx="11214100" cy="784830"/>
          </a:xfrm>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Table name: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drivinglicense</a:t>
            </a:r>
            <a:br>
              <a:rPr lang="en-US" sz="1800" b="1" dirty="0">
                <a:solidFill>
                  <a:srgbClr val="404040"/>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lide Number Placeholder 2">
            <a:extLst>
              <a:ext uri="{FF2B5EF4-FFF2-40B4-BE49-F238E27FC236}">
                <a16:creationId xmlns:a16="http://schemas.microsoft.com/office/drawing/2014/main" id="{8332F30E-0ECC-4EEF-AFA2-B6FA7E804719}"/>
              </a:ext>
            </a:extLst>
          </p:cNvPr>
          <p:cNvSpPr>
            <a:spLocks noGrp="1"/>
          </p:cNvSpPr>
          <p:nvPr>
            <p:ph type="sldNum" sz="quarter" idx="12"/>
          </p:nvPr>
        </p:nvSpPr>
        <p:spPr/>
        <p:txBody>
          <a:bodyPr/>
          <a:lstStyle/>
          <a:p>
            <a:fld id="{C263D6C4-4840-40CC-AC84-17E24B3B7BDE}" type="slidenum">
              <a:rPr lang="en-US" noProof="0" smtClean="0"/>
              <a:pPr/>
              <a:t>67</a:t>
            </a:fld>
            <a:endParaRPr lang="en-US" noProof="0" dirty="0"/>
          </a:p>
        </p:txBody>
      </p:sp>
      <p:graphicFrame>
        <p:nvGraphicFramePr>
          <p:cNvPr id="4" name="Table 3">
            <a:extLst>
              <a:ext uri="{FF2B5EF4-FFF2-40B4-BE49-F238E27FC236}">
                <a16:creationId xmlns:a16="http://schemas.microsoft.com/office/drawing/2014/main" id="{1E0DC2E8-8DD1-432C-8E35-490157BAEB1D}"/>
              </a:ext>
            </a:extLst>
          </p:cNvPr>
          <p:cNvGraphicFramePr>
            <a:graphicFrameLocks noGrp="1"/>
          </p:cNvGraphicFramePr>
          <p:nvPr>
            <p:extLst>
              <p:ext uri="{D42A27DB-BD31-4B8C-83A1-F6EECF244321}">
                <p14:modId xmlns:p14="http://schemas.microsoft.com/office/powerpoint/2010/main" val="4129322756"/>
              </p:ext>
            </p:extLst>
          </p:nvPr>
        </p:nvGraphicFramePr>
        <p:xfrm>
          <a:off x="2822222" y="1456267"/>
          <a:ext cx="6147455" cy="4898411"/>
        </p:xfrm>
        <a:graphic>
          <a:graphicData uri="http://schemas.openxmlformats.org/drawingml/2006/table">
            <a:tbl>
              <a:tblPr firstRow="1" firstCol="1" bandRow="1">
                <a:tableStyleId>{5C22544A-7EE6-4342-B048-85BDC9FD1C3A}</a:tableStyleId>
              </a:tblPr>
              <a:tblGrid>
                <a:gridCol w="1478225">
                  <a:extLst>
                    <a:ext uri="{9D8B030D-6E8A-4147-A177-3AD203B41FA5}">
                      <a16:colId xmlns:a16="http://schemas.microsoft.com/office/drawing/2014/main" val="740232917"/>
                    </a:ext>
                  </a:extLst>
                </a:gridCol>
                <a:gridCol w="992757">
                  <a:extLst>
                    <a:ext uri="{9D8B030D-6E8A-4147-A177-3AD203B41FA5}">
                      <a16:colId xmlns:a16="http://schemas.microsoft.com/office/drawing/2014/main" val="3399949616"/>
                    </a:ext>
                  </a:extLst>
                </a:gridCol>
                <a:gridCol w="1123670">
                  <a:extLst>
                    <a:ext uri="{9D8B030D-6E8A-4147-A177-3AD203B41FA5}">
                      <a16:colId xmlns:a16="http://schemas.microsoft.com/office/drawing/2014/main" val="2172644109"/>
                    </a:ext>
                  </a:extLst>
                </a:gridCol>
                <a:gridCol w="2552803">
                  <a:extLst>
                    <a:ext uri="{9D8B030D-6E8A-4147-A177-3AD203B41FA5}">
                      <a16:colId xmlns:a16="http://schemas.microsoft.com/office/drawing/2014/main" val="889229739"/>
                    </a:ext>
                  </a:extLst>
                </a:gridCol>
              </a:tblGrid>
              <a:tr h="196518">
                <a:tc>
                  <a:txBody>
                    <a:bodyPr/>
                    <a:lstStyle/>
                    <a:p>
                      <a:pPr marL="0" marR="0" algn="just">
                        <a:lnSpc>
                          <a:spcPct val="110000"/>
                        </a:lnSpc>
                        <a:spcBef>
                          <a:spcPts val="0"/>
                        </a:spcBef>
                        <a:spcAft>
                          <a:spcPts val="0"/>
                        </a:spcAft>
                      </a:pPr>
                      <a:r>
                        <a:rPr lang="en-US" sz="1100" u="sng">
                          <a:effectLst/>
                        </a:rPr>
                        <a:t>Column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u="sng">
                          <a:effectLst/>
                        </a:rPr>
                        <a:t>Data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u="sng">
                          <a:effectLst/>
                        </a:rPr>
                        <a:t>Index</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u="sng">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691665756"/>
                  </a:ext>
                </a:extLst>
              </a:tr>
              <a:tr h="196518">
                <a:tc>
                  <a:txBody>
                    <a:bodyPr/>
                    <a:lstStyle/>
                    <a:p>
                      <a:pPr marL="0" marR="0" algn="just">
                        <a:lnSpc>
                          <a:spcPct val="110000"/>
                        </a:lnSpc>
                        <a:spcBef>
                          <a:spcPts val="0"/>
                        </a:spcBef>
                        <a:spcAft>
                          <a:spcPts val="0"/>
                        </a:spcAft>
                      </a:pPr>
                      <a:r>
                        <a:rPr lang="en-US" sz="1100">
                          <a:effectLst/>
                        </a:rPr>
                        <a:t>Drivinglicenseid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Primary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Driving License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2277438751"/>
                  </a:ext>
                </a:extLst>
              </a:tr>
              <a:tr h="195539">
                <a:tc>
                  <a:txBody>
                    <a:bodyPr/>
                    <a:lstStyle/>
                    <a:p>
                      <a:pPr marL="0" marR="0" algn="just">
                        <a:lnSpc>
                          <a:spcPct val="110000"/>
                        </a:lnSpc>
                        <a:spcBef>
                          <a:spcPts val="0"/>
                        </a:spcBef>
                        <a:spcAft>
                          <a:spcPts val="0"/>
                        </a:spcAft>
                      </a:pPr>
                      <a:r>
                        <a:rPr lang="en-US" sz="1100">
                          <a:effectLst/>
                        </a:rPr>
                        <a:t>Dltype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varchar(25)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DL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1054635242"/>
                  </a:ext>
                </a:extLst>
              </a:tr>
              <a:tr h="195539">
                <a:tc>
                  <a:txBody>
                    <a:bodyPr/>
                    <a:lstStyle/>
                    <a:p>
                      <a:pPr marL="0" marR="0" algn="just">
                        <a:lnSpc>
                          <a:spcPct val="110000"/>
                        </a:lnSpc>
                        <a:spcBef>
                          <a:spcPts val="0"/>
                        </a:spcBef>
                        <a:spcAft>
                          <a:spcPts val="0"/>
                        </a:spcAft>
                      </a:pPr>
                      <a:r>
                        <a:rPr lang="en-US" sz="1100">
                          <a:effectLst/>
                        </a:rPr>
                        <a:t>Stated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Foreign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State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3707963996"/>
                  </a:ext>
                </a:extLst>
              </a:tr>
              <a:tr h="195539">
                <a:tc>
                  <a:txBody>
                    <a:bodyPr/>
                    <a:lstStyle/>
                    <a:p>
                      <a:pPr marL="0" marR="0" algn="just">
                        <a:lnSpc>
                          <a:spcPct val="110000"/>
                        </a:lnSpc>
                        <a:spcBef>
                          <a:spcPts val="0"/>
                        </a:spcBef>
                        <a:spcAft>
                          <a:spcPts val="0"/>
                        </a:spcAft>
                      </a:pPr>
                      <a:r>
                        <a:rPr lang="en-US" sz="1100">
                          <a:effectLst/>
                        </a:rPr>
                        <a:t>Cityid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Foreign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City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2157591402"/>
                  </a:ext>
                </a:extLst>
              </a:tr>
              <a:tr h="195539">
                <a:tc>
                  <a:txBody>
                    <a:bodyPr/>
                    <a:lstStyle/>
                    <a:p>
                      <a:pPr marL="0" marR="0" algn="just">
                        <a:lnSpc>
                          <a:spcPct val="110000"/>
                        </a:lnSpc>
                        <a:spcBef>
                          <a:spcPts val="0"/>
                        </a:spcBef>
                        <a:spcAft>
                          <a:spcPts val="0"/>
                        </a:spcAft>
                      </a:pPr>
                      <a:r>
                        <a:rPr lang="en-US" sz="1100">
                          <a:effectLst/>
                        </a:rPr>
                        <a:t>Vehicletypeid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Foreign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VehicleType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3951031650"/>
                  </a:ext>
                </a:extLst>
              </a:tr>
              <a:tr h="402374">
                <a:tc>
                  <a:txBody>
                    <a:bodyPr/>
                    <a:lstStyle/>
                    <a:p>
                      <a:pPr marL="0" marR="0" algn="just">
                        <a:lnSpc>
                          <a:spcPct val="110000"/>
                        </a:lnSpc>
                        <a:spcBef>
                          <a:spcPts val="0"/>
                        </a:spcBef>
                        <a:spcAft>
                          <a:spcPts val="0"/>
                        </a:spcAft>
                      </a:pPr>
                      <a:r>
                        <a:rPr lang="en-US" sz="1100">
                          <a:effectLst/>
                        </a:rPr>
                        <a:t>Photo</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varchar(100)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Photo</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3140031292"/>
                  </a:ext>
                </a:extLst>
              </a:tr>
              <a:tr h="195539">
                <a:tc>
                  <a:txBody>
                    <a:bodyPr/>
                    <a:lstStyle/>
                    <a:p>
                      <a:pPr marL="0" marR="0" algn="just">
                        <a:lnSpc>
                          <a:spcPct val="110000"/>
                        </a:lnSpc>
                        <a:spcBef>
                          <a:spcPts val="0"/>
                        </a:spcBef>
                        <a:spcAft>
                          <a:spcPts val="0"/>
                        </a:spcAft>
                      </a:pPr>
                      <a:r>
                        <a:rPr lang="en-US" sz="1100">
                          <a:effectLst/>
                        </a:rPr>
                        <a:t>Name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varchar(50)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Name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1259270592"/>
                  </a:ext>
                </a:extLst>
              </a:tr>
              <a:tr h="195539">
                <a:tc>
                  <a:txBody>
                    <a:bodyPr/>
                    <a:lstStyle/>
                    <a:p>
                      <a:pPr marL="0" marR="0" algn="just">
                        <a:lnSpc>
                          <a:spcPct val="110000"/>
                        </a:lnSpc>
                        <a:spcBef>
                          <a:spcPts val="0"/>
                        </a:spcBef>
                        <a:spcAft>
                          <a:spcPts val="0"/>
                        </a:spcAft>
                      </a:pPr>
                      <a:r>
                        <a:rPr lang="en-US" sz="1100">
                          <a:effectLst/>
                        </a:rPr>
                        <a:t>Swdof</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varchar(50)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SWD of</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2670596762"/>
                  </a:ext>
                </a:extLst>
              </a:tr>
              <a:tr h="195539">
                <a:tc>
                  <a:txBody>
                    <a:bodyPr/>
                    <a:lstStyle/>
                    <a:p>
                      <a:pPr marL="0" marR="0" algn="just">
                        <a:lnSpc>
                          <a:spcPct val="110000"/>
                        </a:lnSpc>
                        <a:spcBef>
                          <a:spcPts val="0"/>
                        </a:spcBef>
                        <a:spcAft>
                          <a:spcPts val="0"/>
                        </a:spcAft>
                      </a:pPr>
                      <a:r>
                        <a:rPr lang="en-US" sz="1100">
                          <a:effectLst/>
                        </a:rPr>
                        <a:t>Paddr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PAddress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1361784253"/>
                  </a:ext>
                </a:extLst>
              </a:tr>
              <a:tr h="195539">
                <a:tc>
                  <a:txBody>
                    <a:bodyPr/>
                    <a:lstStyle/>
                    <a:p>
                      <a:pPr marL="0" marR="0" algn="just">
                        <a:lnSpc>
                          <a:spcPct val="110000"/>
                        </a:lnSpc>
                        <a:spcBef>
                          <a:spcPts val="0"/>
                        </a:spcBef>
                        <a:spcAft>
                          <a:spcPts val="0"/>
                        </a:spcAft>
                      </a:pPr>
                      <a:r>
                        <a:rPr lang="en-US" sz="1100">
                          <a:effectLst/>
                        </a:rPr>
                        <a:t>Taddr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TAddress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2091689139"/>
                  </a:ext>
                </a:extLst>
              </a:tr>
              <a:tr h="195539">
                <a:tc>
                  <a:txBody>
                    <a:bodyPr/>
                    <a:lstStyle/>
                    <a:p>
                      <a:pPr marL="0" marR="0" algn="just">
                        <a:lnSpc>
                          <a:spcPct val="110000"/>
                        </a:lnSpc>
                        <a:spcBef>
                          <a:spcPts val="0"/>
                        </a:spcBef>
                        <a:spcAft>
                          <a:spcPts val="0"/>
                        </a:spcAft>
                      </a:pPr>
                      <a:r>
                        <a:rPr lang="en-US" sz="1100">
                          <a:effectLst/>
                        </a:rPr>
                        <a:t>Paddrduration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varchar(50)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PAddr Duration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164353975"/>
                  </a:ext>
                </a:extLst>
              </a:tr>
              <a:tr h="195539">
                <a:tc>
                  <a:txBody>
                    <a:bodyPr/>
                    <a:lstStyle/>
                    <a:p>
                      <a:pPr marL="0" marR="0" algn="just">
                        <a:lnSpc>
                          <a:spcPct val="110000"/>
                        </a:lnSpc>
                        <a:spcBef>
                          <a:spcPts val="0"/>
                        </a:spcBef>
                        <a:spcAft>
                          <a:spcPts val="0"/>
                        </a:spcAft>
                      </a:pPr>
                      <a:r>
                        <a:rPr lang="en-US" sz="1100">
                          <a:effectLst/>
                        </a:rPr>
                        <a:t>Dob</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DOB</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1801353232"/>
                  </a:ext>
                </a:extLst>
              </a:tr>
              <a:tr h="195539">
                <a:tc>
                  <a:txBody>
                    <a:bodyPr/>
                    <a:lstStyle/>
                    <a:p>
                      <a:pPr marL="0" marR="0" algn="just">
                        <a:lnSpc>
                          <a:spcPct val="110000"/>
                        </a:lnSpc>
                        <a:spcBef>
                          <a:spcPts val="0"/>
                        </a:spcBef>
                        <a:spcAft>
                          <a:spcPts val="0"/>
                        </a:spcAft>
                      </a:pPr>
                      <a:r>
                        <a:rPr lang="en-US" sz="1100">
                          <a:effectLst/>
                        </a:rPr>
                        <a:t>Qualification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varchar(50)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Qualification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232524409"/>
                  </a:ext>
                </a:extLst>
              </a:tr>
              <a:tr h="387760">
                <a:tc>
                  <a:txBody>
                    <a:bodyPr/>
                    <a:lstStyle/>
                    <a:p>
                      <a:pPr marL="0" marR="0" algn="just">
                        <a:lnSpc>
                          <a:spcPct val="110000"/>
                        </a:lnSpc>
                        <a:spcBef>
                          <a:spcPts val="0"/>
                        </a:spcBef>
                        <a:spcAft>
                          <a:spcPts val="0"/>
                        </a:spcAft>
                      </a:pPr>
                      <a:r>
                        <a:rPr lang="en-US" sz="1100">
                          <a:effectLst/>
                        </a:rPr>
                        <a:t>Identificationmarks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varchar(50)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Identification Marks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3494204603"/>
                  </a:ext>
                </a:extLst>
              </a:tr>
              <a:tr h="195539">
                <a:tc>
                  <a:txBody>
                    <a:bodyPr/>
                    <a:lstStyle/>
                    <a:p>
                      <a:pPr marL="0" marR="0" algn="just">
                        <a:lnSpc>
                          <a:spcPct val="110000"/>
                        </a:lnSpc>
                        <a:spcBef>
                          <a:spcPts val="0"/>
                        </a:spcBef>
                        <a:spcAft>
                          <a:spcPts val="0"/>
                        </a:spcAft>
                      </a:pPr>
                      <a:r>
                        <a:rPr lang="en-US" sz="1100">
                          <a:effectLst/>
                        </a:rPr>
                        <a:t>Bloodgroup</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varchar(10)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Blood Group</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483471614"/>
                  </a:ext>
                </a:extLst>
              </a:tr>
              <a:tr h="195539">
                <a:tc>
                  <a:txBody>
                    <a:bodyPr/>
                    <a:lstStyle/>
                    <a:p>
                      <a:pPr marL="0" marR="0" algn="just">
                        <a:lnSpc>
                          <a:spcPct val="110000"/>
                        </a:lnSpc>
                        <a:spcBef>
                          <a:spcPts val="0"/>
                        </a:spcBef>
                        <a:spcAft>
                          <a:spcPts val="0"/>
                        </a:spcAft>
                      </a:pPr>
                      <a:r>
                        <a:rPr lang="en-US" sz="1100">
                          <a:effectLst/>
                        </a:rPr>
                        <a:t>Previousdl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varchar(50)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Previous DL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692945474"/>
                  </a:ext>
                </a:extLst>
              </a:tr>
              <a:tr h="195539">
                <a:tc>
                  <a:txBody>
                    <a:bodyPr/>
                    <a:lstStyle/>
                    <a:p>
                      <a:pPr marL="0" marR="0" algn="just">
                        <a:lnSpc>
                          <a:spcPct val="110000"/>
                        </a:lnSpc>
                        <a:spcBef>
                          <a:spcPts val="0"/>
                        </a:spcBef>
                        <a:spcAft>
                          <a:spcPts val="0"/>
                        </a:spcAft>
                      </a:pPr>
                      <a:r>
                        <a:rPr lang="en-US" sz="1100">
                          <a:effectLst/>
                        </a:rPr>
                        <a:t>Startdate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Start 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2783201299"/>
                  </a:ext>
                </a:extLst>
              </a:tr>
              <a:tr h="195539">
                <a:tc>
                  <a:txBody>
                    <a:bodyPr/>
                    <a:lstStyle/>
                    <a:p>
                      <a:pPr marL="0" marR="0" algn="just">
                        <a:lnSpc>
                          <a:spcPct val="110000"/>
                        </a:lnSpc>
                        <a:spcBef>
                          <a:spcPts val="0"/>
                        </a:spcBef>
                        <a:spcAft>
                          <a:spcPts val="0"/>
                        </a:spcAft>
                      </a:pPr>
                      <a:r>
                        <a:rPr lang="en-US" sz="1100">
                          <a:effectLst/>
                        </a:rPr>
                        <a:t>Enddate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End 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2269189940"/>
                  </a:ext>
                </a:extLst>
              </a:tr>
              <a:tr h="195539">
                <a:tc>
                  <a:txBody>
                    <a:bodyPr/>
                    <a:lstStyle/>
                    <a:p>
                      <a:pPr marL="0" marR="0" algn="just">
                        <a:lnSpc>
                          <a:spcPct val="110000"/>
                        </a:lnSpc>
                        <a:spcBef>
                          <a:spcPts val="0"/>
                        </a:spcBef>
                        <a:spcAft>
                          <a:spcPts val="0"/>
                        </a:spcAft>
                      </a:pPr>
                      <a:r>
                        <a:rPr lang="en-US" sz="1100">
                          <a:effectLst/>
                        </a:rPr>
                        <a:t>Entrydate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Entry 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3144833608"/>
                  </a:ext>
                </a:extLst>
              </a:tr>
              <a:tr h="195539">
                <a:tc>
                  <a:txBody>
                    <a:bodyPr/>
                    <a:lstStyle/>
                    <a:p>
                      <a:pPr marL="0" marR="0" algn="just">
                        <a:lnSpc>
                          <a:spcPct val="110000"/>
                        </a:lnSpc>
                        <a:spcBef>
                          <a:spcPts val="0"/>
                        </a:spcBef>
                        <a:spcAft>
                          <a:spcPts val="0"/>
                        </a:spcAft>
                      </a:pPr>
                      <a:r>
                        <a:rPr lang="en-US" sz="1100">
                          <a:effectLst/>
                        </a:rPr>
                        <a:t>Dlno</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varchar(25)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DL No</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467111587"/>
                  </a:ext>
                </a:extLst>
              </a:tr>
              <a:tr h="195539">
                <a:tc>
                  <a:txBody>
                    <a:bodyPr/>
                    <a:lstStyle/>
                    <a:p>
                      <a:pPr marL="0" marR="0" algn="just">
                        <a:lnSpc>
                          <a:spcPct val="110000"/>
                        </a:lnSpc>
                        <a:spcBef>
                          <a:spcPts val="0"/>
                        </a:spcBef>
                        <a:spcAft>
                          <a:spcPts val="0"/>
                        </a:spcAft>
                      </a:pPr>
                      <a:r>
                        <a:rPr lang="en-US" sz="1100">
                          <a:effectLst/>
                        </a:rPr>
                        <a:t>Note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3176570800"/>
                  </a:ext>
                </a:extLst>
              </a:tr>
              <a:tr h="195539">
                <a:tc>
                  <a:txBody>
                    <a:bodyPr/>
                    <a:lstStyle/>
                    <a:p>
                      <a:pPr marL="0" marR="0" algn="just">
                        <a:lnSpc>
                          <a:spcPct val="110000"/>
                        </a:lnSpc>
                        <a:spcBef>
                          <a:spcPts val="0"/>
                        </a:spcBef>
                        <a:spcAft>
                          <a:spcPts val="0"/>
                        </a:spcAft>
                      </a:pPr>
                      <a:r>
                        <a:rPr lang="en-US" sz="1100">
                          <a:effectLst/>
                        </a:rPr>
                        <a:t>Status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varchar(10)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tc>
                  <a:txBody>
                    <a:bodyPr/>
                    <a:lstStyle/>
                    <a:p>
                      <a:pPr marL="0" marR="0" algn="just">
                        <a:lnSpc>
                          <a:spcPct val="110000"/>
                        </a:lnSpc>
                        <a:spcBef>
                          <a:spcPts val="0"/>
                        </a:spcBef>
                        <a:spcAft>
                          <a:spcPts val="0"/>
                        </a:spcAft>
                      </a:pPr>
                      <a:r>
                        <a:rPr lang="en-US" sz="1100" dirty="0">
                          <a:effectLst/>
                        </a:rPr>
                        <a:t>Status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195" marR="65195" marT="0" marB="0"/>
                </a:tc>
                <a:extLst>
                  <a:ext uri="{0D108BD9-81ED-4DB2-BD59-A6C34878D82A}">
                    <a16:rowId xmlns:a16="http://schemas.microsoft.com/office/drawing/2014/main" val="2415475033"/>
                  </a:ext>
                </a:extLst>
              </a:tr>
            </a:tbl>
          </a:graphicData>
        </a:graphic>
      </p:graphicFrame>
    </p:spTree>
    <p:extLst>
      <p:ext uri="{BB962C8B-B14F-4D97-AF65-F5344CB8AC3E}">
        <p14:creationId xmlns:p14="http://schemas.microsoft.com/office/powerpoint/2010/main" val="4061565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174D-6B80-440B-992F-9809E958F002}"/>
              </a:ext>
            </a:extLst>
          </p:cNvPr>
          <p:cNvSpPr>
            <a:spLocks noGrp="1"/>
          </p:cNvSpPr>
          <p:nvPr>
            <p:ph type="title"/>
          </p:nvPr>
        </p:nvSpPr>
        <p:spPr>
          <a:xfrm>
            <a:off x="444500" y="542925"/>
            <a:ext cx="11214100" cy="784830"/>
          </a:xfrm>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Table name: payment</a:t>
            </a:r>
            <a:br>
              <a:rPr lang="en-US" sz="1800" b="1"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lide Number Placeholder 2">
            <a:extLst>
              <a:ext uri="{FF2B5EF4-FFF2-40B4-BE49-F238E27FC236}">
                <a16:creationId xmlns:a16="http://schemas.microsoft.com/office/drawing/2014/main" id="{33ADAEDB-415A-4907-9B46-6CC721D68B80}"/>
              </a:ext>
            </a:extLst>
          </p:cNvPr>
          <p:cNvSpPr>
            <a:spLocks noGrp="1"/>
          </p:cNvSpPr>
          <p:nvPr>
            <p:ph type="sldNum" sz="quarter" idx="12"/>
          </p:nvPr>
        </p:nvSpPr>
        <p:spPr/>
        <p:txBody>
          <a:bodyPr/>
          <a:lstStyle/>
          <a:p>
            <a:fld id="{C263D6C4-4840-40CC-AC84-17E24B3B7BDE}" type="slidenum">
              <a:rPr lang="en-US" noProof="0" smtClean="0"/>
              <a:pPr/>
              <a:t>68</a:t>
            </a:fld>
            <a:endParaRPr lang="en-US" noProof="0" dirty="0"/>
          </a:p>
        </p:txBody>
      </p:sp>
      <p:graphicFrame>
        <p:nvGraphicFramePr>
          <p:cNvPr id="4" name="Table 3">
            <a:extLst>
              <a:ext uri="{FF2B5EF4-FFF2-40B4-BE49-F238E27FC236}">
                <a16:creationId xmlns:a16="http://schemas.microsoft.com/office/drawing/2014/main" id="{1D7456D2-AA81-40B1-8143-469E5DD0732A}"/>
              </a:ext>
            </a:extLst>
          </p:cNvPr>
          <p:cNvGraphicFramePr>
            <a:graphicFrameLocks noGrp="1"/>
          </p:cNvGraphicFramePr>
          <p:nvPr>
            <p:extLst>
              <p:ext uri="{D42A27DB-BD31-4B8C-83A1-F6EECF244321}">
                <p14:modId xmlns:p14="http://schemas.microsoft.com/office/powerpoint/2010/main" val="2634652510"/>
              </p:ext>
            </p:extLst>
          </p:nvPr>
        </p:nvGraphicFramePr>
        <p:xfrm>
          <a:off x="2935110" y="2370667"/>
          <a:ext cx="6592710" cy="2991879"/>
        </p:xfrm>
        <a:graphic>
          <a:graphicData uri="http://schemas.openxmlformats.org/drawingml/2006/table">
            <a:tbl>
              <a:tblPr firstRow="1" firstCol="1" bandRow="1">
                <a:tableStyleId>{5C22544A-7EE6-4342-B048-85BDC9FD1C3A}</a:tableStyleId>
              </a:tblPr>
              <a:tblGrid>
                <a:gridCol w="1561092">
                  <a:extLst>
                    <a:ext uri="{9D8B030D-6E8A-4147-A177-3AD203B41FA5}">
                      <a16:colId xmlns:a16="http://schemas.microsoft.com/office/drawing/2014/main" val="1837489926"/>
                    </a:ext>
                  </a:extLst>
                </a:gridCol>
                <a:gridCol w="967619">
                  <a:extLst>
                    <a:ext uri="{9D8B030D-6E8A-4147-A177-3AD203B41FA5}">
                      <a16:colId xmlns:a16="http://schemas.microsoft.com/office/drawing/2014/main" val="3939896295"/>
                    </a:ext>
                  </a:extLst>
                </a:gridCol>
                <a:gridCol w="1225650">
                  <a:extLst>
                    <a:ext uri="{9D8B030D-6E8A-4147-A177-3AD203B41FA5}">
                      <a16:colId xmlns:a16="http://schemas.microsoft.com/office/drawing/2014/main" val="1996875098"/>
                    </a:ext>
                  </a:extLst>
                </a:gridCol>
                <a:gridCol w="2838349">
                  <a:extLst>
                    <a:ext uri="{9D8B030D-6E8A-4147-A177-3AD203B41FA5}">
                      <a16:colId xmlns:a16="http://schemas.microsoft.com/office/drawing/2014/main" val="1098667094"/>
                    </a:ext>
                  </a:extLst>
                </a:gridCol>
              </a:tblGrid>
              <a:tr h="267669">
                <a:tc>
                  <a:txBody>
                    <a:bodyPr/>
                    <a:lstStyle/>
                    <a:p>
                      <a:pPr marL="0" marR="0" algn="just">
                        <a:lnSpc>
                          <a:spcPct val="110000"/>
                        </a:lnSpc>
                        <a:spcBef>
                          <a:spcPts val="0"/>
                        </a:spcBef>
                        <a:spcAft>
                          <a:spcPts val="0"/>
                        </a:spcAft>
                      </a:pPr>
                      <a:r>
                        <a:rPr lang="en-US" sz="1200" u="sng">
                          <a:effectLst/>
                        </a:rPr>
                        <a:t>Column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Data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Index</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7154772"/>
                  </a:ext>
                </a:extLst>
              </a:tr>
              <a:tr h="267669">
                <a:tc>
                  <a:txBody>
                    <a:bodyPr/>
                    <a:lstStyle/>
                    <a:p>
                      <a:pPr marL="0" marR="0" algn="just">
                        <a:lnSpc>
                          <a:spcPct val="110000"/>
                        </a:lnSpc>
                        <a:spcBef>
                          <a:spcPts val="0"/>
                        </a:spcBef>
                        <a:spcAft>
                          <a:spcPts val="0"/>
                        </a:spcAft>
                      </a:pPr>
                      <a:r>
                        <a:rPr lang="en-US" sz="1200">
                          <a:effectLst/>
                        </a:rPr>
                        <a:t>Paymentid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Primary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Payment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1587612"/>
                  </a:ext>
                </a:extLst>
              </a:tr>
              <a:tr h="551178">
                <a:tc>
                  <a:txBody>
                    <a:bodyPr/>
                    <a:lstStyle/>
                    <a:p>
                      <a:pPr marL="0" marR="0" algn="just">
                        <a:lnSpc>
                          <a:spcPct val="110000"/>
                        </a:lnSpc>
                        <a:spcBef>
                          <a:spcPts val="0"/>
                        </a:spcBef>
                        <a:spcAft>
                          <a:spcPts val="0"/>
                        </a:spcAft>
                      </a:pPr>
                      <a:r>
                        <a:rPr lang="en-US" sz="1200">
                          <a:effectLst/>
                        </a:rPr>
                        <a:t>Paymenttype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varchar(25)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Payment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41465460"/>
                  </a:ext>
                </a:extLst>
              </a:tr>
              <a:tr h="551178">
                <a:tc>
                  <a:txBody>
                    <a:bodyPr/>
                    <a:lstStyle/>
                    <a:p>
                      <a:pPr marL="0" marR="0" algn="just">
                        <a:lnSpc>
                          <a:spcPct val="110000"/>
                        </a:lnSpc>
                        <a:spcBef>
                          <a:spcPts val="0"/>
                        </a:spcBef>
                        <a:spcAft>
                          <a:spcPts val="0"/>
                        </a:spcAft>
                      </a:pPr>
                      <a:r>
                        <a:rPr lang="en-US" sz="1200">
                          <a:effectLst/>
                        </a:rPr>
                        <a:t>Paidfor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varchar(20)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Paid For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98363491"/>
                  </a:ext>
                </a:extLst>
              </a:tr>
              <a:tr h="267669">
                <a:tc>
                  <a:txBody>
                    <a:bodyPr/>
                    <a:lstStyle/>
                    <a:p>
                      <a:pPr marL="0" marR="0" algn="just">
                        <a:lnSpc>
                          <a:spcPct val="110000"/>
                        </a:lnSpc>
                        <a:spcBef>
                          <a:spcPts val="0"/>
                        </a:spcBef>
                        <a:spcAft>
                          <a:spcPts val="0"/>
                        </a:spcAft>
                      </a:pPr>
                      <a:r>
                        <a:rPr lang="en-US" sz="1200">
                          <a:effectLst/>
                        </a:rPr>
                        <a:t>Paidamt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float(10,2)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Paid Amt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68332882"/>
                  </a:ext>
                </a:extLst>
              </a:tr>
              <a:tr h="267669">
                <a:tc>
                  <a:txBody>
                    <a:bodyPr/>
                    <a:lstStyle/>
                    <a:p>
                      <a:pPr marL="0" marR="0" algn="just">
                        <a:lnSpc>
                          <a:spcPct val="110000"/>
                        </a:lnSpc>
                        <a:spcBef>
                          <a:spcPts val="0"/>
                        </a:spcBef>
                        <a:spcAft>
                          <a:spcPts val="0"/>
                        </a:spcAft>
                      </a:pPr>
                      <a:r>
                        <a:rPr lang="en-US" sz="1200">
                          <a:effectLst/>
                        </a:rPr>
                        <a:t>Paiddate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Paid 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80032728"/>
                  </a:ext>
                </a:extLst>
              </a:tr>
              <a:tr h="267669">
                <a:tc>
                  <a:txBody>
                    <a:bodyPr/>
                    <a:lstStyle/>
                    <a:p>
                      <a:pPr marL="0" marR="0" algn="just">
                        <a:lnSpc>
                          <a:spcPct val="110000"/>
                        </a:lnSpc>
                        <a:spcBef>
                          <a:spcPts val="0"/>
                        </a:spcBef>
                        <a:spcAft>
                          <a:spcPts val="0"/>
                        </a:spcAft>
                      </a:pPr>
                      <a:r>
                        <a:rPr lang="en-US" sz="1200">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18880601"/>
                  </a:ext>
                </a:extLst>
              </a:tr>
              <a:tr h="551178">
                <a:tc>
                  <a:txBody>
                    <a:bodyPr/>
                    <a:lstStyle/>
                    <a:p>
                      <a:pPr marL="0" marR="0" algn="just">
                        <a:lnSpc>
                          <a:spcPct val="110000"/>
                        </a:lnSpc>
                        <a:spcBef>
                          <a:spcPts val="0"/>
                        </a:spcBef>
                        <a:spcAft>
                          <a:spcPts val="0"/>
                        </a:spcAft>
                      </a:pPr>
                      <a:r>
                        <a:rPr lang="en-US" sz="1200">
                          <a:effectLst/>
                        </a:rPr>
                        <a:t>Status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dirty="0">
                          <a:effectLst/>
                        </a:rPr>
                        <a:t>Status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8203261"/>
                  </a:ext>
                </a:extLst>
              </a:tr>
            </a:tbl>
          </a:graphicData>
        </a:graphic>
      </p:graphicFrame>
    </p:spTree>
    <p:extLst>
      <p:ext uri="{BB962C8B-B14F-4D97-AF65-F5344CB8AC3E}">
        <p14:creationId xmlns:p14="http://schemas.microsoft.com/office/powerpoint/2010/main" val="12287712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012E-5255-4325-88B9-717BC33D4C8E}"/>
              </a:ext>
            </a:extLst>
          </p:cNvPr>
          <p:cNvSpPr>
            <a:spLocks noGrp="1"/>
          </p:cNvSpPr>
          <p:nvPr>
            <p:ph type="title"/>
          </p:nvPr>
        </p:nvSpPr>
        <p:spPr>
          <a:xfrm>
            <a:off x="444500" y="542925"/>
            <a:ext cx="11214100" cy="784830"/>
          </a:xfrm>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Table name: question</a:t>
            </a:r>
            <a:br>
              <a:rPr lang="en-US" sz="1800" b="1" dirty="0">
                <a:solidFill>
                  <a:srgbClr val="404040"/>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lide Number Placeholder 2">
            <a:extLst>
              <a:ext uri="{FF2B5EF4-FFF2-40B4-BE49-F238E27FC236}">
                <a16:creationId xmlns:a16="http://schemas.microsoft.com/office/drawing/2014/main" id="{3862A59C-335D-4F23-8D66-4BF6B4BCD0CA}"/>
              </a:ext>
            </a:extLst>
          </p:cNvPr>
          <p:cNvSpPr>
            <a:spLocks noGrp="1"/>
          </p:cNvSpPr>
          <p:nvPr>
            <p:ph type="sldNum" sz="quarter" idx="12"/>
          </p:nvPr>
        </p:nvSpPr>
        <p:spPr/>
        <p:txBody>
          <a:bodyPr/>
          <a:lstStyle/>
          <a:p>
            <a:fld id="{C263D6C4-4840-40CC-AC84-17E24B3B7BDE}" type="slidenum">
              <a:rPr lang="en-US" noProof="0" smtClean="0"/>
              <a:pPr/>
              <a:t>69</a:t>
            </a:fld>
            <a:endParaRPr lang="en-US" noProof="0" dirty="0"/>
          </a:p>
        </p:txBody>
      </p:sp>
      <p:graphicFrame>
        <p:nvGraphicFramePr>
          <p:cNvPr id="4" name="Table 3">
            <a:extLst>
              <a:ext uri="{FF2B5EF4-FFF2-40B4-BE49-F238E27FC236}">
                <a16:creationId xmlns:a16="http://schemas.microsoft.com/office/drawing/2014/main" id="{A9D723BF-5D43-48C6-BD83-A4D3608EECBF}"/>
              </a:ext>
            </a:extLst>
          </p:cNvPr>
          <p:cNvGraphicFramePr>
            <a:graphicFrameLocks noGrp="1"/>
          </p:cNvGraphicFramePr>
          <p:nvPr>
            <p:extLst>
              <p:ext uri="{D42A27DB-BD31-4B8C-83A1-F6EECF244321}">
                <p14:modId xmlns:p14="http://schemas.microsoft.com/office/powerpoint/2010/main" val="1509197414"/>
              </p:ext>
            </p:extLst>
          </p:nvPr>
        </p:nvGraphicFramePr>
        <p:xfrm>
          <a:off x="2878667" y="2494844"/>
          <a:ext cx="6290098" cy="2856210"/>
        </p:xfrm>
        <a:graphic>
          <a:graphicData uri="http://schemas.openxmlformats.org/drawingml/2006/table">
            <a:tbl>
              <a:tblPr firstRow="1" firstCol="1" bandRow="1">
                <a:tableStyleId>{5C22544A-7EE6-4342-B048-85BDC9FD1C3A}</a:tableStyleId>
              </a:tblPr>
              <a:tblGrid>
                <a:gridCol w="1489436">
                  <a:extLst>
                    <a:ext uri="{9D8B030D-6E8A-4147-A177-3AD203B41FA5}">
                      <a16:colId xmlns:a16="http://schemas.microsoft.com/office/drawing/2014/main" val="3767812605"/>
                    </a:ext>
                  </a:extLst>
                </a:gridCol>
                <a:gridCol w="923204">
                  <a:extLst>
                    <a:ext uri="{9D8B030D-6E8A-4147-A177-3AD203B41FA5}">
                      <a16:colId xmlns:a16="http://schemas.microsoft.com/office/drawing/2014/main" val="2596524603"/>
                    </a:ext>
                  </a:extLst>
                </a:gridCol>
                <a:gridCol w="1169392">
                  <a:extLst>
                    <a:ext uri="{9D8B030D-6E8A-4147-A177-3AD203B41FA5}">
                      <a16:colId xmlns:a16="http://schemas.microsoft.com/office/drawing/2014/main" val="2721961669"/>
                    </a:ext>
                  </a:extLst>
                </a:gridCol>
                <a:gridCol w="2708066">
                  <a:extLst>
                    <a:ext uri="{9D8B030D-6E8A-4147-A177-3AD203B41FA5}">
                      <a16:colId xmlns:a16="http://schemas.microsoft.com/office/drawing/2014/main" val="3178970169"/>
                    </a:ext>
                  </a:extLst>
                </a:gridCol>
              </a:tblGrid>
              <a:tr h="235693">
                <a:tc>
                  <a:txBody>
                    <a:bodyPr/>
                    <a:lstStyle/>
                    <a:p>
                      <a:pPr marL="0" marR="0" algn="just">
                        <a:lnSpc>
                          <a:spcPct val="110000"/>
                        </a:lnSpc>
                        <a:spcBef>
                          <a:spcPts val="0"/>
                        </a:spcBef>
                        <a:spcAft>
                          <a:spcPts val="0"/>
                        </a:spcAft>
                      </a:pPr>
                      <a:r>
                        <a:rPr lang="en-US" sz="1200" u="sng">
                          <a:effectLst/>
                        </a:rPr>
                        <a:t>Column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Data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Index</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97726660"/>
                  </a:ext>
                </a:extLst>
              </a:tr>
              <a:tr h="235693">
                <a:tc>
                  <a:txBody>
                    <a:bodyPr/>
                    <a:lstStyle/>
                    <a:p>
                      <a:pPr marL="0" marR="0" algn="just">
                        <a:lnSpc>
                          <a:spcPct val="110000"/>
                        </a:lnSpc>
                        <a:spcBef>
                          <a:spcPts val="0"/>
                        </a:spcBef>
                        <a:spcAft>
                          <a:spcPts val="0"/>
                        </a:spcAft>
                      </a:pPr>
                      <a:r>
                        <a:rPr lang="en-US" sz="1200">
                          <a:effectLst/>
                        </a:rPr>
                        <a:t>Qid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Primary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QID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9145004"/>
                  </a:ext>
                </a:extLst>
              </a:tr>
              <a:tr h="235693">
                <a:tc>
                  <a:txBody>
                    <a:bodyPr/>
                    <a:lstStyle/>
                    <a:p>
                      <a:pPr marL="0" marR="0" algn="just">
                        <a:lnSpc>
                          <a:spcPct val="110000"/>
                        </a:lnSpc>
                        <a:spcBef>
                          <a:spcPts val="0"/>
                        </a:spcBef>
                        <a:spcAft>
                          <a:spcPts val="0"/>
                        </a:spcAft>
                      </a:pPr>
                      <a:r>
                        <a:rPr lang="en-US" sz="1200">
                          <a:effectLst/>
                        </a:rPr>
                        <a:t>Question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Question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9225147"/>
                  </a:ext>
                </a:extLst>
              </a:tr>
              <a:tr h="235693">
                <a:tc>
                  <a:txBody>
                    <a:bodyPr/>
                    <a:lstStyle/>
                    <a:p>
                      <a:pPr marL="0" marR="0" algn="just">
                        <a:lnSpc>
                          <a:spcPct val="110000"/>
                        </a:lnSpc>
                        <a:spcBef>
                          <a:spcPts val="0"/>
                        </a:spcBef>
                        <a:spcAft>
                          <a:spcPts val="0"/>
                        </a:spcAft>
                      </a:pPr>
                      <a:r>
                        <a:rPr lang="en-US" sz="1200">
                          <a:effectLst/>
                        </a:rPr>
                        <a:t>option1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Option 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0188488"/>
                  </a:ext>
                </a:extLst>
              </a:tr>
              <a:tr h="235693">
                <a:tc>
                  <a:txBody>
                    <a:bodyPr/>
                    <a:lstStyle/>
                    <a:p>
                      <a:pPr marL="0" marR="0" algn="just">
                        <a:lnSpc>
                          <a:spcPct val="110000"/>
                        </a:lnSpc>
                        <a:spcBef>
                          <a:spcPts val="0"/>
                        </a:spcBef>
                        <a:spcAft>
                          <a:spcPts val="0"/>
                        </a:spcAft>
                      </a:pPr>
                      <a:r>
                        <a:rPr lang="en-US" sz="1200">
                          <a:effectLst/>
                        </a:rPr>
                        <a:t>option2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Option 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1573606"/>
                  </a:ext>
                </a:extLst>
              </a:tr>
              <a:tr h="235693">
                <a:tc>
                  <a:txBody>
                    <a:bodyPr/>
                    <a:lstStyle/>
                    <a:p>
                      <a:pPr marL="0" marR="0" algn="just">
                        <a:lnSpc>
                          <a:spcPct val="110000"/>
                        </a:lnSpc>
                        <a:spcBef>
                          <a:spcPts val="0"/>
                        </a:spcBef>
                        <a:spcAft>
                          <a:spcPts val="0"/>
                        </a:spcAft>
                      </a:pPr>
                      <a:r>
                        <a:rPr lang="en-US" sz="1200">
                          <a:effectLst/>
                        </a:rPr>
                        <a:t>option3</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Option 3</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3487871"/>
                  </a:ext>
                </a:extLst>
              </a:tr>
              <a:tr h="235693">
                <a:tc>
                  <a:txBody>
                    <a:bodyPr/>
                    <a:lstStyle/>
                    <a:p>
                      <a:pPr marL="0" marR="0" algn="just">
                        <a:lnSpc>
                          <a:spcPct val="110000"/>
                        </a:lnSpc>
                        <a:spcBef>
                          <a:spcPts val="0"/>
                        </a:spcBef>
                        <a:spcAft>
                          <a:spcPts val="0"/>
                        </a:spcAft>
                      </a:pPr>
                      <a:r>
                        <a:rPr lang="en-US" sz="1200">
                          <a:effectLst/>
                        </a:rPr>
                        <a:t>option4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Option 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21245693"/>
                  </a:ext>
                </a:extLst>
              </a:tr>
              <a:tr h="485333">
                <a:tc>
                  <a:txBody>
                    <a:bodyPr/>
                    <a:lstStyle/>
                    <a:p>
                      <a:pPr marL="0" marR="0" algn="just">
                        <a:lnSpc>
                          <a:spcPct val="110000"/>
                        </a:lnSpc>
                        <a:spcBef>
                          <a:spcPts val="0"/>
                        </a:spcBef>
                        <a:spcAft>
                          <a:spcPts val="0"/>
                        </a:spcAft>
                      </a:pPr>
                      <a:r>
                        <a:rPr lang="en-US" sz="1200">
                          <a:effectLst/>
                        </a:rPr>
                        <a:t>Answer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varchar(25)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Answer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72184211"/>
                  </a:ext>
                </a:extLst>
              </a:tr>
              <a:tr h="235693">
                <a:tc>
                  <a:txBody>
                    <a:bodyPr/>
                    <a:lstStyle/>
                    <a:p>
                      <a:pPr marL="0" marR="0" algn="just">
                        <a:lnSpc>
                          <a:spcPct val="110000"/>
                        </a:lnSpc>
                        <a:spcBef>
                          <a:spcPts val="0"/>
                        </a:spcBef>
                        <a:spcAft>
                          <a:spcPts val="0"/>
                        </a:spcAft>
                      </a:pPr>
                      <a:r>
                        <a:rPr lang="en-US" sz="1200">
                          <a:effectLst/>
                        </a:rPr>
                        <a:t>Img</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Img</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72767692"/>
                  </a:ext>
                </a:extLst>
              </a:tr>
              <a:tr h="485333">
                <a:tc>
                  <a:txBody>
                    <a:bodyPr/>
                    <a:lstStyle/>
                    <a:p>
                      <a:pPr marL="0" marR="0" algn="just">
                        <a:lnSpc>
                          <a:spcPct val="110000"/>
                        </a:lnSpc>
                        <a:spcBef>
                          <a:spcPts val="0"/>
                        </a:spcBef>
                        <a:spcAft>
                          <a:spcPts val="0"/>
                        </a:spcAft>
                      </a:pPr>
                      <a:r>
                        <a:rPr lang="en-US" sz="1200">
                          <a:effectLst/>
                        </a:rPr>
                        <a:t>Status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dirty="0">
                          <a:effectLst/>
                        </a:rPr>
                        <a:t>Status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6339713"/>
                  </a:ext>
                </a:extLst>
              </a:tr>
            </a:tbl>
          </a:graphicData>
        </a:graphic>
      </p:graphicFrame>
    </p:spTree>
    <p:extLst>
      <p:ext uri="{BB962C8B-B14F-4D97-AF65-F5344CB8AC3E}">
        <p14:creationId xmlns:p14="http://schemas.microsoft.com/office/powerpoint/2010/main" val="202654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Operating Environment: Hardware and Software</a:t>
            </a:r>
          </a:p>
        </p:txBody>
      </p:sp>
      <p:sp>
        <p:nvSpPr>
          <p:cNvPr id="3" name="Content Placeholder 2"/>
          <p:cNvSpPr>
            <a:spLocks noGrp="1"/>
          </p:cNvSpPr>
          <p:nvPr>
            <p:ph idx="1"/>
          </p:nvPr>
        </p:nvSpPr>
        <p:spPr/>
        <p:txBody>
          <a:bodyPr>
            <a:normAutofit/>
          </a:bodyPr>
          <a:lstStyle/>
          <a:p>
            <a:pPr marL="0" indent="0">
              <a:buNone/>
            </a:pPr>
            <a:r>
              <a:rPr lang="en-US" sz="2400" u="sng" dirty="0">
                <a:latin typeface="Times New Roman" panose="02020603050405020304" pitchFamily="18" charset="0"/>
                <a:cs typeface="Times New Roman" panose="02020603050405020304" pitchFamily="18" charset="0"/>
              </a:rPr>
              <a:t>Hardware Specification</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Component Name                       Specification</a:t>
            </a:r>
          </a:p>
          <a:p>
            <a:pPr marL="0" indent="0">
              <a:buNone/>
            </a:pPr>
            <a:r>
              <a:rPr lang="en-US"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Processor                   :        Intel(R) Core(TM)</a:t>
            </a:r>
            <a:r>
              <a:rPr lang="en-US" sz="2000" u="sng" dirty="0">
                <a:latin typeface="Times New Roman" panose="02020603050405020304" pitchFamily="18" charset="0"/>
                <a:cs typeface="Times New Roman" panose="02020603050405020304" pitchFamily="18" charset="0"/>
                <a:hlinkClick r:id="rId2"/>
              </a:rPr>
              <a:t>i3-7020U CPU @2.30GHz</a:t>
            </a:r>
            <a:r>
              <a:rPr lang="en-US" sz="2000" u="sng" dirty="0">
                <a:latin typeface="Times New Roman" panose="02020603050405020304" pitchFamily="18" charset="0"/>
                <a:cs typeface="Times New Roman" panose="02020603050405020304" pitchFamily="18" charset="0"/>
              </a:rPr>
              <a:t>processor</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RAM                         :        200MB of 4.00 GB RAM </a:t>
            </a:r>
          </a:p>
          <a:p>
            <a:r>
              <a:rPr lang="en-US" sz="2000" dirty="0">
                <a:latin typeface="Times New Roman" panose="02020603050405020304" pitchFamily="18" charset="0"/>
                <a:cs typeface="Times New Roman" panose="02020603050405020304" pitchFamily="18" charset="0"/>
              </a:rPr>
              <a:t>Hard Disk                  :        20 GB maximum Hard Disk space</a:t>
            </a:r>
          </a:p>
          <a:p>
            <a:r>
              <a:rPr lang="en-US" sz="2000" dirty="0">
                <a:latin typeface="Times New Roman" panose="02020603050405020304" pitchFamily="18" charset="0"/>
                <a:cs typeface="Times New Roman" panose="02020603050405020304" pitchFamily="18" charset="0"/>
              </a:rPr>
              <a:t>Keyboard                   :        122 keys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3828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64F9-5854-42E6-83CC-6D8ABE309E7B}"/>
              </a:ext>
            </a:extLst>
          </p:cNvPr>
          <p:cNvSpPr>
            <a:spLocks noGrp="1"/>
          </p:cNvSpPr>
          <p:nvPr>
            <p:ph type="title"/>
          </p:nvPr>
        </p:nvSpPr>
        <p:spPr>
          <a:xfrm>
            <a:off x="444500" y="542925"/>
            <a:ext cx="11214100" cy="784830"/>
          </a:xfrm>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Table name: LLR</a:t>
            </a:r>
            <a:br>
              <a:rPr lang="en-US" sz="1800" b="1" dirty="0">
                <a:solidFill>
                  <a:srgbClr val="404040"/>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lide Number Placeholder 2">
            <a:extLst>
              <a:ext uri="{FF2B5EF4-FFF2-40B4-BE49-F238E27FC236}">
                <a16:creationId xmlns:a16="http://schemas.microsoft.com/office/drawing/2014/main" id="{E3F78923-25D7-44FE-9415-3DF08C8DEDDF}"/>
              </a:ext>
            </a:extLst>
          </p:cNvPr>
          <p:cNvSpPr>
            <a:spLocks noGrp="1"/>
          </p:cNvSpPr>
          <p:nvPr>
            <p:ph type="sldNum" sz="quarter" idx="12"/>
          </p:nvPr>
        </p:nvSpPr>
        <p:spPr/>
        <p:txBody>
          <a:bodyPr/>
          <a:lstStyle/>
          <a:p>
            <a:fld id="{C263D6C4-4840-40CC-AC84-17E24B3B7BDE}" type="slidenum">
              <a:rPr lang="en-US" noProof="0" smtClean="0"/>
              <a:pPr/>
              <a:t>70</a:t>
            </a:fld>
            <a:endParaRPr lang="en-US" noProof="0" dirty="0"/>
          </a:p>
        </p:txBody>
      </p:sp>
      <p:graphicFrame>
        <p:nvGraphicFramePr>
          <p:cNvPr id="4" name="Table 3">
            <a:extLst>
              <a:ext uri="{FF2B5EF4-FFF2-40B4-BE49-F238E27FC236}">
                <a16:creationId xmlns:a16="http://schemas.microsoft.com/office/drawing/2014/main" id="{0C7DC621-FD56-44BC-96EF-3C9D6B72996F}"/>
              </a:ext>
            </a:extLst>
          </p:cNvPr>
          <p:cNvGraphicFramePr>
            <a:graphicFrameLocks noGrp="1"/>
          </p:cNvGraphicFramePr>
          <p:nvPr>
            <p:extLst>
              <p:ext uri="{D42A27DB-BD31-4B8C-83A1-F6EECF244321}">
                <p14:modId xmlns:p14="http://schemas.microsoft.com/office/powerpoint/2010/main" val="1367187658"/>
              </p:ext>
            </p:extLst>
          </p:nvPr>
        </p:nvGraphicFramePr>
        <p:xfrm>
          <a:off x="3895705" y="261429"/>
          <a:ext cx="5840730" cy="6236208"/>
        </p:xfrm>
        <a:graphic>
          <a:graphicData uri="http://schemas.openxmlformats.org/drawingml/2006/table">
            <a:tbl>
              <a:tblPr firstRow="1" firstCol="1" bandRow="1">
                <a:tableStyleId>{5C22544A-7EE6-4342-B048-85BDC9FD1C3A}</a:tableStyleId>
              </a:tblPr>
              <a:tblGrid>
                <a:gridCol w="1381760">
                  <a:extLst>
                    <a:ext uri="{9D8B030D-6E8A-4147-A177-3AD203B41FA5}">
                      <a16:colId xmlns:a16="http://schemas.microsoft.com/office/drawing/2014/main" val="194186603"/>
                    </a:ext>
                  </a:extLst>
                </a:gridCol>
                <a:gridCol w="858520">
                  <a:extLst>
                    <a:ext uri="{9D8B030D-6E8A-4147-A177-3AD203B41FA5}">
                      <a16:colId xmlns:a16="http://schemas.microsoft.com/office/drawing/2014/main" val="1986864149"/>
                    </a:ext>
                  </a:extLst>
                </a:gridCol>
                <a:gridCol w="1085850">
                  <a:extLst>
                    <a:ext uri="{9D8B030D-6E8A-4147-A177-3AD203B41FA5}">
                      <a16:colId xmlns:a16="http://schemas.microsoft.com/office/drawing/2014/main" val="2323802133"/>
                    </a:ext>
                  </a:extLst>
                </a:gridCol>
                <a:gridCol w="2514600">
                  <a:extLst>
                    <a:ext uri="{9D8B030D-6E8A-4147-A177-3AD203B41FA5}">
                      <a16:colId xmlns:a16="http://schemas.microsoft.com/office/drawing/2014/main" val="2946913363"/>
                    </a:ext>
                  </a:extLst>
                </a:gridCol>
              </a:tblGrid>
              <a:tr h="0">
                <a:tc>
                  <a:txBody>
                    <a:bodyPr/>
                    <a:lstStyle/>
                    <a:p>
                      <a:pPr marL="0" marR="0" algn="just">
                        <a:lnSpc>
                          <a:spcPct val="110000"/>
                        </a:lnSpc>
                        <a:spcBef>
                          <a:spcPts val="0"/>
                        </a:spcBef>
                        <a:spcAft>
                          <a:spcPts val="0"/>
                        </a:spcAft>
                      </a:pPr>
                      <a:r>
                        <a:rPr lang="en-US" sz="1200" u="sng">
                          <a:effectLst/>
                        </a:rPr>
                        <a:t>Column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Data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Index</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6068291"/>
                  </a:ext>
                </a:extLst>
              </a:tr>
              <a:tr h="0">
                <a:tc>
                  <a:txBody>
                    <a:bodyPr/>
                    <a:lstStyle/>
                    <a:p>
                      <a:pPr marL="0" marR="0" algn="just">
                        <a:lnSpc>
                          <a:spcPct val="110000"/>
                        </a:lnSpc>
                        <a:spcBef>
                          <a:spcPts val="0"/>
                        </a:spcBef>
                        <a:spcAft>
                          <a:spcPts val="0"/>
                        </a:spcAft>
                      </a:pPr>
                      <a:r>
                        <a:rPr lang="en-US" sz="1200">
                          <a:effectLst/>
                        </a:rPr>
                        <a:t>Llrid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Primary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LLR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4624030"/>
                  </a:ext>
                </a:extLst>
              </a:tr>
              <a:tr h="0">
                <a:tc>
                  <a:txBody>
                    <a:bodyPr/>
                    <a:lstStyle/>
                    <a:p>
                      <a:pPr marL="0" marR="0" algn="just">
                        <a:lnSpc>
                          <a:spcPct val="110000"/>
                        </a:lnSpc>
                        <a:spcBef>
                          <a:spcPts val="0"/>
                        </a:spcBef>
                        <a:spcAft>
                          <a:spcPts val="0"/>
                        </a:spcAft>
                      </a:pPr>
                      <a:r>
                        <a:rPr lang="en-US" sz="1200">
                          <a:effectLst/>
                        </a:rPr>
                        <a:t>Llrtype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varchar(50)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LLR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3736644"/>
                  </a:ext>
                </a:extLst>
              </a:tr>
              <a:tr h="0">
                <a:tc>
                  <a:txBody>
                    <a:bodyPr/>
                    <a:lstStyle/>
                    <a:p>
                      <a:pPr marL="0" marR="0" algn="just">
                        <a:lnSpc>
                          <a:spcPct val="110000"/>
                        </a:lnSpc>
                        <a:spcBef>
                          <a:spcPts val="0"/>
                        </a:spcBef>
                        <a:spcAft>
                          <a:spcPts val="0"/>
                        </a:spcAft>
                      </a:pPr>
                      <a:r>
                        <a:rPr lang="en-US" sz="1200">
                          <a:effectLst/>
                        </a:rPr>
                        <a:t>Stated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Foreign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State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9744433"/>
                  </a:ext>
                </a:extLst>
              </a:tr>
              <a:tr h="0">
                <a:tc>
                  <a:txBody>
                    <a:bodyPr/>
                    <a:lstStyle/>
                    <a:p>
                      <a:pPr marL="0" marR="0" algn="just">
                        <a:lnSpc>
                          <a:spcPct val="110000"/>
                        </a:lnSpc>
                        <a:spcBef>
                          <a:spcPts val="0"/>
                        </a:spcBef>
                        <a:spcAft>
                          <a:spcPts val="0"/>
                        </a:spcAft>
                      </a:pPr>
                      <a:r>
                        <a:rPr lang="en-US" sz="1200">
                          <a:effectLst/>
                        </a:rPr>
                        <a:t>Cityid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Foreign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City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0911121"/>
                  </a:ext>
                </a:extLst>
              </a:tr>
              <a:tr h="0">
                <a:tc>
                  <a:txBody>
                    <a:bodyPr/>
                    <a:lstStyle/>
                    <a:p>
                      <a:pPr marL="0" marR="0" algn="just">
                        <a:lnSpc>
                          <a:spcPct val="110000"/>
                        </a:lnSpc>
                        <a:spcBef>
                          <a:spcPts val="0"/>
                        </a:spcBef>
                        <a:spcAft>
                          <a:spcPts val="0"/>
                        </a:spcAft>
                      </a:pPr>
                      <a:r>
                        <a:rPr lang="en-US" sz="1200">
                          <a:effectLst/>
                        </a:rPr>
                        <a:t>Vehicletypeid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Foreign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Vehicle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35876265"/>
                  </a:ext>
                </a:extLst>
              </a:tr>
              <a:tr h="0">
                <a:tc>
                  <a:txBody>
                    <a:bodyPr/>
                    <a:lstStyle/>
                    <a:p>
                      <a:pPr marL="0" marR="0" algn="just">
                        <a:lnSpc>
                          <a:spcPct val="110000"/>
                        </a:lnSpc>
                        <a:spcBef>
                          <a:spcPts val="0"/>
                        </a:spcBef>
                        <a:spcAft>
                          <a:spcPts val="0"/>
                        </a:spcAft>
                      </a:pPr>
                      <a:r>
                        <a:rPr lang="en-US" sz="1200">
                          <a:effectLst/>
                        </a:rPr>
                        <a:t>Name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varchar(50)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Name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1992756"/>
                  </a:ext>
                </a:extLst>
              </a:tr>
              <a:tr h="0">
                <a:tc>
                  <a:txBody>
                    <a:bodyPr/>
                    <a:lstStyle/>
                    <a:p>
                      <a:pPr marL="0" marR="0" algn="just">
                        <a:lnSpc>
                          <a:spcPct val="110000"/>
                        </a:lnSpc>
                        <a:spcBef>
                          <a:spcPts val="0"/>
                        </a:spcBef>
                        <a:spcAft>
                          <a:spcPts val="0"/>
                        </a:spcAft>
                      </a:pPr>
                      <a:r>
                        <a:rPr lang="en-US" sz="1200">
                          <a:effectLst/>
                        </a:rPr>
                        <a:t>Swd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varchar(25)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SWD Of</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698971"/>
                  </a:ext>
                </a:extLst>
              </a:tr>
              <a:tr h="0">
                <a:tc>
                  <a:txBody>
                    <a:bodyPr/>
                    <a:lstStyle/>
                    <a:p>
                      <a:pPr marL="0" marR="0" algn="just">
                        <a:lnSpc>
                          <a:spcPct val="110000"/>
                        </a:lnSpc>
                        <a:spcBef>
                          <a:spcPts val="0"/>
                        </a:spcBef>
                        <a:spcAft>
                          <a:spcPts val="0"/>
                        </a:spcAft>
                      </a:pPr>
                      <a:r>
                        <a:rPr lang="en-US" sz="1200">
                          <a:effectLst/>
                        </a:rPr>
                        <a:t>Photo</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Photo</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4950257"/>
                  </a:ext>
                </a:extLst>
              </a:tr>
              <a:tr h="0">
                <a:tc>
                  <a:txBody>
                    <a:bodyPr/>
                    <a:lstStyle/>
                    <a:p>
                      <a:pPr marL="0" marR="0" algn="just">
                        <a:lnSpc>
                          <a:spcPct val="110000"/>
                        </a:lnSpc>
                        <a:spcBef>
                          <a:spcPts val="0"/>
                        </a:spcBef>
                        <a:spcAft>
                          <a:spcPts val="0"/>
                        </a:spcAft>
                      </a:pPr>
                      <a:r>
                        <a:rPr lang="en-US" sz="1200">
                          <a:effectLst/>
                        </a:rPr>
                        <a:t>Paddr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PAddr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5717358"/>
                  </a:ext>
                </a:extLst>
              </a:tr>
              <a:tr h="0">
                <a:tc>
                  <a:txBody>
                    <a:bodyPr/>
                    <a:lstStyle/>
                    <a:p>
                      <a:pPr marL="0" marR="0" algn="just">
                        <a:lnSpc>
                          <a:spcPct val="110000"/>
                        </a:lnSpc>
                        <a:spcBef>
                          <a:spcPts val="0"/>
                        </a:spcBef>
                        <a:spcAft>
                          <a:spcPts val="0"/>
                        </a:spcAft>
                      </a:pPr>
                      <a:r>
                        <a:rPr lang="en-US" sz="1200">
                          <a:effectLst/>
                        </a:rPr>
                        <a:t>Taddr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Taddr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8233962"/>
                  </a:ext>
                </a:extLst>
              </a:tr>
              <a:tr h="0">
                <a:tc>
                  <a:txBody>
                    <a:bodyPr/>
                    <a:lstStyle/>
                    <a:p>
                      <a:pPr marL="0" marR="0" algn="just">
                        <a:lnSpc>
                          <a:spcPct val="110000"/>
                        </a:lnSpc>
                        <a:spcBef>
                          <a:spcPts val="0"/>
                        </a:spcBef>
                        <a:spcAft>
                          <a:spcPts val="0"/>
                        </a:spcAft>
                      </a:pPr>
                      <a:r>
                        <a:rPr lang="en-US" sz="1200">
                          <a:effectLst/>
                        </a:rPr>
                        <a:t>Paddrduration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varchar(50)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PAddr Duration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3332668"/>
                  </a:ext>
                </a:extLst>
              </a:tr>
              <a:tr h="0">
                <a:tc>
                  <a:txBody>
                    <a:bodyPr/>
                    <a:lstStyle/>
                    <a:p>
                      <a:pPr marL="0" marR="0" algn="just">
                        <a:lnSpc>
                          <a:spcPct val="110000"/>
                        </a:lnSpc>
                        <a:spcBef>
                          <a:spcPts val="0"/>
                        </a:spcBef>
                        <a:spcAft>
                          <a:spcPts val="0"/>
                        </a:spcAft>
                      </a:pPr>
                      <a:r>
                        <a:rPr lang="en-US" sz="1200">
                          <a:effectLst/>
                        </a:rPr>
                        <a:t>Dob</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DOB</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9792808"/>
                  </a:ext>
                </a:extLst>
              </a:tr>
              <a:tr h="0">
                <a:tc>
                  <a:txBody>
                    <a:bodyPr/>
                    <a:lstStyle/>
                    <a:p>
                      <a:pPr marL="0" marR="0" algn="just">
                        <a:lnSpc>
                          <a:spcPct val="110000"/>
                        </a:lnSpc>
                        <a:spcBef>
                          <a:spcPts val="0"/>
                        </a:spcBef>
                        <a:spcAft>
                          <a:spcPts val="0"/>
                        </a:spcAft>
                      </a:pPr>
                      <a:r>
                        <a:rPr lang="en-US" sz="1200">
                          <a:effectLst/>
                        </a:rPr>
                        <a:t>Birthplace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varchar(50)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Birth Place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471962"/>
                  </a:ext>
                </a:extLst>
              </a:tr>
              <a:tr h="0">
                <a:tc>
                  <a:txBody>
                    <a:bodyPr/>
                    <a:lstStyle/>
                    <a:p>
                      <a:pPr marL="0" marR="0" algn="just">
                        <a:lnSpc>
                          <a:spcPct val="110000"/>
                        </a:lnSpc>
                        <a:spcBef>
                          <a:spcPts val="0"/>
                        </a:spcBef>
                        <a:spcAft>
                          <a:spcPts val="0"/>
                        </a:spcAft>
                      </a:pPr>
                      <a:r>
                        <a:rPr lang="en-US" sz="1200">
                          <a:effectLst/>
                        </a:rPr>
                        <a:t>Qualification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varchar(25)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Qualification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3947983"/>
                  </a:ext>
                </a:extLst>
              </a:tr>
              <a:tr h="0">
                <a:tc>
                  <a:txBody>
                    <a:bodyPr/>
                    <a:lstStyle/>
                    <a:p>
                      <a:pPr marL="0" marR="0" algn="just">
                        <a:lnSpc>
                          <a:spcPct val="110000"/>
                        </a:lnSpc>
                        <a:spcBef>
                          <a:spcPts val="0"/>
                        </a:spcBef>
                        <a:spcAft>
                          <a:spcPts val="0"/>
                        </a:spcAft>
                      </a:pPr>
                      <a:r>
                        <a:rPr lang="en-US" sz="1200">
                          <a:effectLst/>
                        </a:rPr>
                        <a:t>Identificationmarks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Identification Marks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5900716"/>
                  </a:ext>
                </a:extLst>
              </a:tr>
              <a:tr h="0">
                <a:tc>
                  <a:txBody>
                    <a:bodyPr/>
                    <a:lstStyle/>
                    <a:p>
                      <a:pPr marL="0" marR="0" algn="just">
                        <a:lnSpc>
                          <a:spcPct val="110000"/>
                        </a:lnSpc>
                        <a:spcBef>
                          <a:spcPts val="0"/>
                        </a:spcBef>
                        <a:spcAft>
                          <a:spcPts val="0"/>
                        </a:spcAft>
                      </a:pPr>
                      <a:r>
                        <a:rPr lang="en-US" sz="1200">
                          <a:effectLst/>
                        </a:rPr>
                        <a:t>Bloodgroup</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varchar(25)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Blood Group</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499279"/>
                  </a:ext>
                </a:extLst>
              </a:tr>
              <a:tr h="0">
                <a:tc>
                  <a:txBody>
                    <a:bodyPr/>
                    <a:lstStyle/>
                    <a:p>
                      <a:pPr marL="0" marR="0" algn="just">
                        <a:lnSpc>
                          <a:spcPct val="110000"/>
                        </a:lnSpc>
                        <a:spcBef>
                          <a:spcPts val="0"/>
                        </a:spcBef>
                        <a:spcAft>
                          <a:spcPts val="0"/>
                        </a:spcAft>
                      </a:pPr>
                      <a:r>
                        <a:rPr lang="en-US" sz="1200">
                          <a:effectLst/>
                        </a:rPr>
                        <a:t>Startdate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Start 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9523052"/>
                  </a:ext>
                </a:extLst>
              </a:tr>
              <a:tr h="0">
                <a:tc>
                  <a:txBody>
                    <a:bodyPr/>
                    <a:lstStyle/>
                    <a:p>
                      <a:pPr marL="0" marR="0" algn="just">
                        <a:lnSpc>
                          <a:spcPct val="110000"/>
                        </a:lnSpc>
                        <a:spcBef>
                          <a:spcPts val="0"/>
                        </a:spcBef>
                        <a:spcAft>
                          <a:spcPts val="0"/>
                        </a:spcAft>
                      </a:pPr>
                      <a:r>
                        <a:rPr lang="en-US" sz="1200">
                          <a:effectLst/>
                        </a:rPr>
                        <a:t>Enddate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End Date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61141083"/>
                  </a:ext>
                </a:extLst>
              </a:tr>
              <a:tr h="0">
                <a:tc>
                  <a:txBody>
                    <a:bodyPr/>
                    <a:lstStyle/>
                    <a:p>
                      <a:pPr marL="0" marR="0" algn="just">
                        <a:lnSpc>
                          <a:spcPct val="110000"/>
                        </a:lnSpc>
                        <a:spcBef>
                          <a:spcPts val="0"/>
                        </a:spcBef>
                        <a:spcAft>
                          <a:spcPts val="0"/>
                        </a:spcAft>
                      </a:pPr>
                      <a:r>
                        <a:rPr lang="en-US" sz="1200">
                          <a:effectLst/>
                        </a:rPr>
                        <a:t>Note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5277543"/>
                  </a:ext>
                </a:extLst>
              </a:tr>
              <a:tr h="0">
                <a:tc>
                  <a:txBody>
                    <a:bodyPr/>
                    <a:lstStyle/>
                    <a:p>
                      <a:pPr marL="0" marR="0" algn="just">
                        <a:lnSpc>
                          <a:spcPct val="110000"/>
                        </a:lnSpc>
                        <a:spcBef>
                          <a:spcPts val="0"/>
                        </a:spcBef>
                        <a:spcAft>
                          <a:spcPts val="0"/>
                        </a:spcAft>
                      </a:pPr>
                      <a:r>
                        <a:rPr lang="en-US" sz="1200">
                          <a:effectLst/>
                        </a:rPr>
                        <a:t>Staus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dirty="0">
                          <a:effectLst/>
                        </a:rPr>
                        <a:t>Status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1473286"/>
                  </a:ext>
                </a:extLst>
              </a:tr>
            </a:tbl>
          </a:graphicData>
        </a:graphic>
      </p:graphicFrame>
    </p:spTree>
    <p:extLst>
      <p:ext uri="{BB962C8B-B14F-4D97-AF65-F5344CB8AC3E}">
        <p14:creationId xmlns:p14="http://schemas.microsoft.com/office/powerpoint/2010/main" val="41357567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4804-7332-497D-8E81-F55692B12C32}"/>
              </a:ext>
            </a:extLst>
          </p:cNvPr>
          <p:cNvSpPr>
            <a:spLocks noGrp="1"/>
          </p:cNvSpPr>
          <p:nvPr>
            <p:ph type="title"/>
          </p:nvPr>
        </p:nvSpPr>
        <p:spPr>
          <a:xfrm>
            <a:off x="444500" y="542925"/>
            <a:ext cx="11214100" cy="784830"/>
          </a:xfrm>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Table name: state</a:t>
            </a:r>
            <a:br>
              <a:rPr lang="en-US" sz="1800" b="1"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lide Number Placeholder 2">
            <a:extLst>
              <a:ext uri="{FF2B5EF4-FFF2-40B4-BE49-F238E27FC236}">
                <a16:creationId xmlns:a16="http://schemas.microsoft.com/office/drawing/2014/main" id="{DE26CD20-5810-4D42-9A38-2F779556506B}"/>
              </a:ext>
            </a:extLst>
          </p:cNvPr>
          <p:cNvSpPr>
            <a:spLocks noGrp="1"/>
          </p:cNvSpPr>
          <p:nvPr>
            <p:ph type="sldNum" sz="quarter" idx="12"/>
          </p:nvPr>
        </p:nvSpPr>
        <p:spPr/>
        <p:txBody>
          <a:bodyPr/>
          <a:lstStyle/>
          <a:p>
            <a:fld id="{C263D6C4-4840-40CC-AC84-17E24B3B7BDE}" type="slidenum">
              <a:rPr lang="en-US" noProof="0" smtClean="0"/>
              <a:pPr/>
              <a:t>71</a:t>
            </a:fld>
            <a:endParaRPr lang="en-US" noProof="0" dirty="0"/>
          </a:p>
        </p:txBody>
      </p:sp>
      <p:graphicFrame>
        <p:nvGraphicFramePr>
          <p:cNvPr id="4" name="Table 3">
            <a:extLst>
              <a:ext uri="{FF2B5EF4-FFF2-40B4-BE49-F238E27FC236}">
                <a16:creationId xmlns:a16="http://schemas.microsoft.com/office/drawing/2014/main" id="{B6A3E0A8-193F-425E-AFE2-DC5D520A2A2C}"/>
              </a:ext>
            </a:extLst>
          </p:cNvPr>
          <p:cNvGraphicFramePr>
            <a:graphicFrameLocks noGrp="1"/>
          </p:cNvGraphicFramePr>
          <p:nvPr>
            <p:extLst>
              <p:ext uri="{D42A27DB-BD31-4B8C-83A1-F6EECF244321}">
                <p14:modId xmlns:p14="http://schemas.microsoft.com/office/powerpoint/2010/main" val="4147220694"/>
              </p:ext>
            </p:extLst>
          </p:nvPr>
        </p:nvGraphicFramePr>
        <p:xfrm>
          <a:off x="2946400" y="2731911"/>
          <a:ext cx="6222366" cy="2440962"/>
        </p:xfrm>
        <a:graphic>
          <a:graphicData uri="http://schemas.openxmlformats.org/drawingml/2006/table">
            <a:tbl>
              <a:tblPr firstRow="1" firstCol="1" bandRow="1">
                <a:tableStyleId>{5C22544A-7EE6-4342-B048-85BDC9FD1C3A}</a:tableStyleId>
              </a:tblPr>
              <a:tblGrid>
                <a:gridCol w="1473398">
                  <a:extLst>
                    <a:ext uri="{9D8B030D-6E8A-4147-A177-3AD203B41FA5}">
                      <a16:colId xmlns:a16="http://schemas.microsoft.com/office/drawing/2014/main" val="2077881755"/>
                    </a:ext>
                  </a:extLst>
                </a:gridCol>
                <a:gridCol w="913263">
                  <a:extLst>
                    <a:ext uri="{9D8B030D-6E8A-4147-A177-3AD203B41FA5}">
                      <a16:colId xmlns:a16="http://schemas.microsoft.com/office/drawing/2014/main" val="3353080169"/>
                    </a:ext>
                  </a:extLst>
                </a:gridCol>
                <a:gridCol w="1156800">
                  <a:extLst>
                    <a:ext uri="{9D8B030D-6E8A-4147-A177-3AD203B41FA5}">
                      <a16:colId xmlns:a16="http://schemas.microsoft.com/office/drawing/2014/main" val="2520326067"/>
                    </a:ext>
                  </a:extLst>
                </a:gridCol>
                <a:gridCol w="2678905">
                  <a:extLst>
                    <a:ext uri="{9D8B030D-6E8A-4147-A177-3AD203B41FA5}">
                      <a16:colId xmlns:a16="http://schemas.microsoft.com/office/drawing/2014/main" val="4229444073"/>
                    </a:ext>
                  </a:extLst>
                </a:gridCol>
              </a:tblGrid>
              <a:tr h="265972">
                <a:tc>
                  <a:txBody>
                    <a:bodyPr/>
                    <a:lstStyle/>
                    <a:p>
                      <a:pPr marL="0" marR="0" algn="just">
                        <a:lnSpc>
                          <a:spcPct val="110000"/>
                        </a:lnSpc>
                        <a:spcBef>
                          <a:spcPts val="0"/>
                        </a:spcBef>
                        <a:spcAft>
                          <a:spcPts val="0"/>
                        </a:spcAft>
                      </a:pPr>
                      <a:r>
                        <a:rPr lang="en-US" sz="1200" u="sng">
                          <a:effectLst/>
                        </a:rPr>
                        <a:t>Column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Data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Index</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3813754"/>
                  </a:ext>
                </a:extLst>
              </a:tr>
              <a:tr h="265972">
                <a:tc>
                  <a:txBody>
                    <a:bodyPr/>
                    <a:lstStyle/>
                    <a:p>
                      <a:pPr marL="0" marR="0" algn="just">
                        <a:lnSpc>
                          <a:spcPct val="110000"/>
                        </a:lnSpc>
                        <a:spcBef>
                          <a:spcPts val="0"/>
                        </a:spcBef>
                        <a:spcAft>
                          <a:spcPts val="0"/>
                        </a:spcAft>
                      </a:pPr>
                      <a:r>
                        <a:rPr lang="en-US" sz="1200">
                          <a:effectLst/>
                        </a:rPr>
                        <a:t>Stated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Primary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State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68301256"/>
                  </a:ext>
                </a:extLst>
              </a:tr>
              <a:tr h="547682">
                <a:tc>
                  <a:txBody>
                    <a:bodyPr/>
                    <a:lstStyle/>
                    <a:p>
                      <a:pPr marL="0" marR="0" algn="just">
                        <a:lnSpc>
                          <a:spcPct val="110000"/>
                        </a:lnSpc>
                        <a:spcBef>
                          <a:spcPts val="0"/>
                        </a:spcBef>
                        <a:spcAft>
                          <a:spcPts val="0"/>
                        </a:spcAft>
                      </a:pPr>
                      <a:r>
                        <a:rPr lang="en-US" sz="1200">
                          <a:effectLst/>
                        </a:rPr>
                        <a:t>State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varchar(50)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State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8722293"/>
                  </a:ext>
                </a:extLst>
              </a:tr>
              <a:tr h="547682">
                <a:tc>
                  <a:txBody>
                    <a:bodyPr/>
                    <a:lstStyle/>
                    <a:p>
                      <a:pPr marL="0" marR="0" algn="just">
                        <a:lnSpc>
                          <a:spcPct val="110000"/>
                        </a:lnSpc>
                        <a:spcBef>
                          <a:spcPts val="0"/>
                        </a:spcBef>
                        <a:spcAft>
                          <a:spcPts val="0"/>
                        </a:spcAft>
                      </a:pPr>
                      <a:r>
                        <a:rPr lang="en-US" sz="1200">
                          <a:effectLst/>
                        </a:rPr>
                        <a:t>Statecode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State Code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0070927"/>
                  </a:ext>
                </a:extLst>
              </a:tr>
              <a:tr h="265972">
                <a:tc>
                  <a:txBody>
                    <a:bodyPr/>
                    <a:lstStyle/>
                    <a:p>
                      <a:pPr marL="0" marR="0" algn="just">
                        <a:lnSpc>
                          <a:spcPct val="110000"/>
                        </a:lnSpc>
                        <a:spcBef>
                          <a:spcPts val="0"/>
                        </a:spcBef>
                        <a:spcAft>
                          <a:spcPts val="0"/>
                        </a:spcAft>
                      </a:pPr>
                      <a:r>
                        <a:rPr lang="en-US" sz="1200">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14012165"/>
                  </a:ext>
                </a:extLst>
              </a:tr>
              <a:tr h="547682">
                <a:tc>
                  <a:txBody>
                    <a:bodyPr/>
                    <a:lstStyle/>
                    <a:p>
                      <a:pPr marL="0" marR="0" algn="just">
                        <a:lnSpc>
                          <a:spcPct val="110000"/>
                        </a:lnSpc>
                        <a:spcBef>
                          <a:spcPts val="0"/>
                        </a:spcBef>
                        <a:spcAft>
                          <a:spcPts val="0"/>
                        </a:spcAft>
                      </a:pPr>
                      <a:r>
                        <a:rPr lang="en-US" sz="1200">
                          <a:effectLst/>
                        </a:rPr>
                        <a:t>Status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dirty="0">
                          <a:effectLst/>
                        </a:rPr>
                        <a:t>Status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25838654"/>
                  </a:ext>
                </a:extLst>
              </a:tr>
            </a:tbl>
          </a:graphicData>
        </a:graphic>
      </p:graphicFrame>
    </p:spTree>
    <p:extLst>
      <p:ext uri="{BB962C8B-B14F-4D97-AF65-F5344CB8AC3E}">
        <p14:creationId xmlns:p14="http://schemas.microsoft.com/office/powerpoint/2010/main" val="41797300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C0FB-4205-4F4F-82BC-1D085B04CC08}"/>
              </a:ext>
            </a:extLst>
          </p:cNvPr>
          <p:cNvSpPr>
            <a:spLocks noGrp="1"/>
          </p:cNvSpPr>
          <p:nvPr>
            <p:ph type="title"/>
          </p:nvPr>
        </p:nvSpPr>
        <p:spPr>
          <a:xfrm>
            <a:off x="444500" y="542925"/>
            <a:ext cx="11214100" cy="784830"/>
          </a:xfrm>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Table name: test</a:t>
            </a:r>
            <a:br>
              <a:rPr lang="en-US" sz="1800" b="1" dirty="0">
                <a:solidFill>
                  <a:srgbClr val="404040"/>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lide Number Placeholder 2">
            <a:extLst>
              <a:ext uri="{FF2B5EF4-FFF2-40B4-BE49-F238E27FC236}">
                <a16:creationId xmlns:a16="http://schemas.microsoft.com/office/drawing/2014/main" id="{C4E8E82B-E2D6-45BE-9F63-3FA137285573}"/>
              </a:ext>
            </a:extLst>
          </p:cNvPr>
          <p:cNvSpPr>
            <a:spLocks noGrp="1"/>
          </p:cNvSpPr>
          <p:nvPr>
            <p:ph type="sldNum" sz="quarter" idx="12"/>
          </p:nvPr>
        </p:nvSpPr>
        <p:spPr/>
        <p:txBody>
          <a:bodyPr/>
          <a:lstStyle/>
          <a:p>
            <a:fld id="{C263D6C4-4840-40CC-AC84-17E24B3B7BDE}" type="slidenum">
              <a:rPr lang="en-US" noProof="0" smtClean="0"/>
              <a:pPr/>
              <a:t>72</a:t>
            </a:fld>
            <a:endParaRPr lang="en-US" noProof="0" dirty="0"/>
          </a:p>
        </p:txBody>
      </p:sp>
      <p:graphicFrame>
        <p:nvGraphicFramePr>
          <p:cNvPr id="4" name="Table 3">
            <a:extLst>
              <a:ext uri="{FF2B5EF4-FFF2-40B4-BE49-F238E27FC236}">
                <a16:creationId xmlns:a16="http://schemas.microsoft.com/office/drawing/2014/main" id="{518ADE37-FD8F-4DC0-AB59-CD50A33B5353}"/>
              </a:ext>
            </a:extLst>
          </p:cNvPr>
          <p:cNvGraphicFramePr>
            <a:graphicFrameLocks noGrp="1"/>
          </p:cNvGraphicFramePr>
          <p:nvPr>
            <p:extLst>
              <p:ext uri="{D42A27DB-BD31-4B8C-83A1-F6EECF244321}">
                <p14:modId xmlns:p14="http://schemas.microsoft.com/office/powerpoint/2010/main" val="198808149"/>
              </p:ext>
            </p:extLst>
          </p:nvPr>
        </p:nvGraphicFramePr>
        <p:xfrm>
          <a:off x="2957690" y="2935111"/>
          <a:ext cx="6211075" cy="2427434"/>
        </p:xfrm>
        <a:graphic>
          <a:graphicData uri="http://schemas.openxmlformats.org/drawingml/2006/table">
            <a:tbl>
              <a:tblPr firstRow="1" firstCol="1" bandRow="1">
                <a:tableStyleId>{5C22544A-7EE6-4342-B048-85BDC9FD1C3A}</a:tableStyleId>
              </a:tblPr>
              <a:tblGrid>
                <a:gridCol w="1470724">
                  <a:extLst>
                    <a:ext uri="{9D8B030D-6E8A-4147-A177-3AD203B41FA5}">
                      <a16:colId xmlns:a16="http://schemas.microsoft.com/office/drawing/2014/main" val="3355295553"/>
                    </a:ext>
                  </a:extLst>
                </a:gridCol>
                <a:gridCol w="911606">
                  <a:extLst>
                    <a:ext uri="{9D8B030D-6E8A-4147-A177-3AD203B41FA5}">
                      <a16:colId xmlns:a16="http://schemas.microsoft.com/office/drawing/2014/main" val="3673640760"/>
                    </a:ext>
                  </a:extLst>
                </a:gridCol>
                <a:gridCol w="1154701">
                  <a:extLst>
                    <a:ext uri="{9D8B030D-6E8A-4147-A177-3AD203B41FA5}">
                      <a16:colId xmlns:a16="http://schemas.microsoft.com/office/drawing/2014/main" val="856063115"/>
                    </a:ext>
                  </a:extLst>
                </a:gridCol>
                <a:gridCol w="2674044">
                  <a:extLst>
                    <a:ext uri="{9D8B030D-6E8A-4147-A177-3AD203B41FA5}">
                      <a16:colId xmlns:a16="http://schemas.microsoft.com/office/drawing/2014/main" val="2572964344"/>
                    </a:ext>
                  </a:extLst>
                </a:gridCol>
              </a:tblGrid>
              <a:tr h="217171">
                <a:tc>
                  <a:txBody>
                    <a:bodyPr/>
                    <a:lstStyle/>
                    <a:p>
                      <a:pPr marL="0" marR="0" algn="just">
                        <a:lnSpc>
                          <a:spcPct val="110000"/>
                        </a:lnSpc>
                        <a:spcBef>
                          <a:spcPts val="0"/>
                        </a:spcBef>
                        <a:spcAft>
                          <a:spcPts val="0"/>
                        </a:spcAft>
                      </a:pPr>
                      <a:r>
                        <a:rPr lang="en-US" sz="1200" u="sng">
                          <a:effectLst/>
                        </a:rPr>
                        <a:t>Column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Data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Index</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3781964"/>
                  </a:ext>
                </a:extLst>
              </a:tr>
              <a:tr h="217171">
                <a:tc>
                  <a:txBody>
                    <a:bodyPr/>
                    <a:lstStyle/>
                    <a:p>
                      <a:pPr marL="0" marR="0" algn="just">
                        <a:lnSpc>
                          <a:spcPct val="110000"/>
                        </a:lnSpc>
                        <a:spcBef>
                          <a:spcPts val="0"/>
                        </a:spcBef>
                        <a:spcAft>
                          <a:spcPts val="0"/>
                        </a:spcAft>
                      </a:pPr>
                      <a:r>
                        <a:rPr lang="en-US" sz="1200" dirty="0" err="1">
                          <a:effectLst/>
                        </a:rPr>
                        <a:t>Testid</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Primary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Test ID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0766520"/>
                  </a:ext>
                </a:extLst>
              </a:tr>
              <a:tr h="217171">
                <a:tc>
                  <a:txBody>
                    <a:bodyPr/>
                    <a:lstStyle/>
                    <a:p>
                      <a:pPr marL="0" marR="0" algn="just">
                        <a:lnSpc>
                          <a:spcPct val="110000"/>
                        </a:lnSpc>
                        <a:spcBef>
                          <a:spcPts val="0"/>
                        </a:spcBef>
                        <a:spcAft>
                          <a:spcPts val="0"/>
                        </a:spcAft>
                      </a:pPr>
                      <a:r>
                        <a:rPr lang="en-US" sz="1200" dirty="0" err="1">
                          <a:effectLst/>
                        </a:rPr>
                        <a:t>Userid</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Foreign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User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7483558"/>
                  </a:ext>
                </a:extLst>
              </a:tr>
              <a:tr h="447193">
                <a:tc>
                  <a:txBody>
                    <a:bodyPr/>
                    <a:lstStyle/>
                    <a:p>
                      <a:pPr marL="0" marR="0" algn="just">
                        <a:lnSpc>
                          <a:spcPct val="110000"/>
                        </a:lnSpc>
                        <a:spcBef>
                          <a:spcPts val="0"/>
                        </a:spcBef>
                        <a:spcAft>
                          <a:spcPts val="0"/>
                        </a:spcAft>
                      </a:pPr>
                      <a:r>
                        <a:rPr lang="en-US" sz="1200">
                          <a:effectLst/>
                        </a:rPr>
                        <a:t>Examfor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varchar(25)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Exam For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38476104"/>
                  </a:ext>
                </a:extLst>
              </a:tr>
              <a:tr h="217171">
                <a:tc>
                  <a:txBody>
                    <a:bodyPr/>
                    <a:lstStyle/>
                    <a:p>
                      <a:pPr marL="0" marR="0" algn="just">
                        <a:lnSpc>
                          <a:spcPct val="110000"/>
                        </a:lnSpc>
                        <a:spcBef>
                          <a:spcPts val="0"/>
                        </a:spcBef>
                        <a:spcAft>
                          <a:spcPts val="0"/>
                        </a:spcAft>
                      </a:pPr>
                      <a:r>
                        <a:rPr lang="en-US" sz="1200">
                          <a:effectLst/>
                        </a:rPr>
                        <a:t>Qid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Foreign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Q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20158792"/>
                  </a:ext>
                </a:extLst>
              </a:tr>
              <a:tr h="447193">
                <a:tc>
                  <a:txBody>
                    <a:bodyPr/>
                    <a:lstStyle/>
                    <a:p>
                      <a:pPr marL="0" marR="0" algn="just">
                        <a:lnSpc>
                          <a:spcPct val="110000"/>
                        </a:lnSpc>
                        <a:spcBef>
                          <a:spcPts val="0"/>
                        </a:spcBef>
                        <a:spcAft>
                          <a:spcPts val="0"/>
                        </a:spcAft>
                      </a:pPr>
                      <a:r>
                        <a:rPr lang="en-US" sz="1200">
                          <a:effectLst/>
                        </a:rPr>
                        <a:t>Answer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Answer</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5894297"/>
                  </a:ext>
                </a:extLst>
              </a:tr>
              <a:tr h="217171">
                <a:tc>
                  <a:txBody>
                    <a:bodyPr/>
                    <a:lstStyle/>
                    <a:p>
                      <a:pPr marL="0" marR="0" algn="just">
                        <a:lnSpc>
                          <a:spcPct val="110000"/>
                        </a:lnSpc>
                        <a:spcBef>
                          <a:spcPts val="0"/>
                        </a:spcBef>
                        <a:spcAft>
                          <a:spcPts val="0"/>
                        </a:spcAft>
                      </a:pPr>
                      <a:r>
                        <a:rPr lang="en-US" sz="1200">
                          <a:effectLst/>
                        </a:rPr>
                        <a:t>Marks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Marks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5091444"/>
                  </a:ext>
                </a:extLst>
              </a:tr>
              <a:tr h="447193">
                <a:tc>
                  <a:txBody>
                    <a:bodyPr/>
                    <a:lstStyle/>
                    <a:p>
                      <a:pPr marL="0" marR="0" algn="just">
                        <a:lnSpc>
                          <a:spcPct val="110000"/>
                        </a:lnSpc>
                        <a:spcBef>
                          <a:spcPts val="0"/>
                        </a:spcBef>
                        <a:spcAft>
                          <a:spcPts val="0"/>
                        </a:spcAft>
                      </a:pPr>
                      <a:r>
                        <a:rPr lang="en-US" sz="1200">
                          <a:effectLst/>
                        </a:rPr>
                        <a:t>Status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dirty="0">
                          <a:effectLst/>
                        </a:rPr>
                        <a:t>Status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1081369"/>
                  </a:ext>
                </a:extLst>
              </a:tr>
            </a:tbl>
          </a:graphicData>
        </a:graphic>
      </p:graphicFrame>
    </p:spTree>
    <p:extLst>
      <p:ext uri="{BB962C8B-B14F-4D97-AF65-F5344CB8AC3E}">
        <p14:creationId xmlns:p14="http://schemas.microsoft.com/office/powerpoint/2010/main" val="31615317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845D-CF34-4F3E-962A-261FC984A5D5}"/>
              </a:ext>
            </a:extLst>
          </p:cNvPr>
          <p:cNvSpPr>
            <a:spLocks noGrp="1"/>
          </p:cNvSpPr>
          <p:nvPr>
            <p:ph type="title"/>
          </p:nvPr>
        </p:nvSpPr>
        <p:spPr>
          <a:xfrm>
            <a:off x="444500" y="542925"/>
            <a:ext cx="11214100" cy="784830"/>
          </a:xfrm>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Table name: user</a:t>
            </a:r>
            <a:br>
              <a:rPr lang="en-US" sz="1800" b="1"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lide Number Placeholder 2">
            <a:extLst>
              <a:ext uri="{FF2B5EF4-FFF2-40B4-BE49-F238E27FC236}">
                <a16:creationId xmlns:a16="http://schemas.microsoft.com/office/drawing/2014/main" id="{13B4C583-A82E-40CE-98DF-CFDCB7A253A3}"/>
              </a:ext>
            </a:extLst>
          </p:cNvPr>
          <p:cNvSpPr>
            <a:spLocks noGrp="1"/>
          </p:cNvSpPr>
          <p:nvPr>
            <p:ph type="sldNum" sz="quarter" idx="12"/>
          </p:nvPr>
        </p:nvSpPr>
        <p:spPr/>
        <p:txBody>
          <a:bodyPr/>
          <a:lstStyle/>
          <a:p>
            <a:fld id="{C263D6C4-4840-40CC-AC84-17E24B3B7BDE}" type="slidenum">
              <a:rPr lang="en-US" noProof="0" smtClean="0"/>
              <a:pPr/>
              <a:t>73</a:t>
            </a:fld>
            <a:endParaRPr lang="en-US" noProof="0" dirty="0"/>
          </a:p>
        </p:txBody>
      </p:sp>
      <p:graphicFrame>
        <p:nvGraphicFramePr>
          <p:cNvPr id="4" name="Table 3">
            <a:extLst>
              <a:ext uri="{FF2B5EF4-FFF2-40B4-BE49-F238E27FC236}">
                <a16:creationId xmlns:a16="http://schemas.microsoft.com/office/drawing/2014/main" id="{D5F11A18-C151-4FFB-8BDA-2E72AAF086B3}"/>
              </a:ext>
            </a:extLst>
          </p:cNvPr>
          <p:cNvGraphicFramePr>
            <a:graphicFrameLocks noGrp="1"/>
          </p:cNvGraphicFramePr>
          <p:nvPr>
            <p:extLst>
              <p:ext uri="{D42A27DB-BD31-4B8C-83A1-F6EECF244321}">
                <p14:modId xmlns:p14="http://schemas.microsoft.com/office/powerpoint/2010/main" val="2220572378"/>
              </p:ext>
            </p:extLst>
          </p:nvPr>
        </p:nvGraphicFramePr>
        <p:xfrm>
          <a:off x="2878667" y="2630311"/>
          <a:ext cx="6290098" cy="2939150"/>
        </p:xfrm>
        <a:graphic>
          <a:graphicData uri="http://schemas.openxmlformats.org/drawingml/2006/table">
            <a:tbl>
              <a:tblPr firstRow="1" firstCol="1" bandRow="1">
                <a:tableStyleId>{5C22544A-7EE6-4342-B048-85BDC9FD1C3A}</a:tableStyleId>
              </a:tblPr>
              <a:tblGrid>
                <a:gridCol w="1488068">
                  <a:extLst>
                    <a:ext uri="{9D8B030D-6E8A-4147-A177-3AD203B41FA5}">
                      <a16:colId xmlns:a16="http://schemas.microsoft.com/office/drawing/2014/main" val="725522457"/>
                    </a:ext>
                  </a:extLst>
                </a:gridCol>
                <a:gridCol w="924572">
                  <a:extLst>
                    <a:ext uri="{9D8B030D-6E8A-4147-A177-3AD203B41FA5}">
                      <a16:colId xmlns:a16="http://schemas.microsoft.com/office/drawing/2014/main" val="75719042"/>
                    </a:ext>
                  </a:extLst>
                </a:gridCol>
                <a:gridCol w="1169392">
                  <a:extLst>
                    <a:ext uri="{9D8B030D-6E8A-4147-A177-3AD203B41FA5}">
                      <a16:colId xmlns:a16="http://schemas.microsoft.com/office/drawing/2014/main" val="1553172090"/>
                    </a:ext>
                  </a:extLst>
                </a:gridCol>
                <a:gridCol w="2708066">
                  <a:extLst>
                    <a:ext uri="{9D8B030D-6E8A-4147-A177-3AD203B41FA5}">
                      <a16:colId xmlns:a16="http://schemas.microsoft.com/office/drawing/2014/main" val="1659312843"/>
                    </a:ext>
                  </a:extLst>
                </a:gridCol>
              </a:tblGrid>
              <a:tr h="239035">
                <a:tc>
                  <a:txBody>
                    <a:bodyPr/>
                    <a:lstStyle/>
                    <a:p>
                      <a:pPr marL="0" marR="0" algn="just">
                        <a:lnSpc>
                          <a:spcPct val="110000"/>
                        </a:lnSpc>
                        <a:spcBef>
                          <a:spcPts val="0"/>
                        </a:spcBef>
                        <a:spcAft>
                          <a:spcPts val="0"/>
                        </a:spcAft>
                      </a:pPr>
                      <a:r>
                        <a:rPr lang="en-US" sz="1200" u="sng">
                          <a:effectLst/>
                        </a:rPr>
                        <a:t>Column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Data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Index</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9578214"/>
                  </a:ext>
                </a:extLst>
              </a:tr>
              <a:tr h="239035">
                <a:tc>
                  <a:txBody>
                    <a:bodyPr/>
                    <a:lstStyle/>
                    <a:p>
                      <a:pPr marL="0" marR="0" algn="just">
                        <a:lnSpc>
                          <a:spcPct val="110000"/>
                        </a:lnSpc>
                        <a:spcBef>
                          <a:spcPts val="0"/>
                        </a:spcBef>
                        <a:spcAft>
                          <a:spcPts val="0"/>
                        </a:spcAft>
                      </a:pPr>
                      <a:r>
                        <a:rPr lang="en-US" sz="1200">
                          <a:effectLst/>
                        </a:rPr>
                        <a:t>Userid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Primary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User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8788107"/>
                  </a:ext>
                </a:extLst>
              </a:tr>
              <a:tr h="492216">
                <a:tc>
                  <a:txBody>
                    <a:bodyPr/>
                    <a:lstStyle/>
                    <a:p>
                      <a:pPr marL="0" marR="0" algn="just">
                        <a:lnSpc>
                          <a:spcPct val="110000"/>
                        </a:lnSpc>
                        <a:spcBef>
                          <a:spcPts val="0"/>
                        </a:spcBef>
                        <a:spcAft>
                          <a:spcPts val="0"/>
                        </a:spcAft>
                      </a:pPr>
                      <a:r>
                        <a:rPr lang="en-US" sz="1200">
                          <a:effectLst/>
                        </a:rPr>
                        <a:t>Name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varchar(20)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Name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872436"/>
                  </a:ext>
                </a:extLst>
              </a:tr>
              <a:tr h="492216">
                <a:tc>
                  <a:txBody>
                    <a:bodyPr/>
                    <a:lstStyle/>
                    <a:p>
                      <a:pPr marL="0" marR="0" algn="just">
                        <a:lnSpc>
                          <a:spcPct val="110000"/>
                        </a:lnSpc>
                        <a:spcBef>
                          <a:spcPts val="0"/>
                        </a:spcBef>
                        <a:spcAft>
                          <a:spcPts val="0"/>
                        </a:spcAft>
                      </a:pPr>
                      <a:r>
                        <a:rPr lang="en-US" sz="1200">
                          <a:effectLst/>
                        </a:rPr>
                        <a:t>Emailed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varchar(25)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Email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1215690"/>
                  </a:ext>
                </a:extLst>
              </a:tr>
              <a:tr h="492216">
                <a:tc>
                  <a:txBody>
                    <a:bodyPr/>
                    <a:lstStyle/>
                    <a:p>
                      <a:pPr marL="0" marR="0" algn="just">
                        <a:lnSpc>
                          <a:spcPct val="110000"/>
                        </a:lnSpc>
                        <a:spcBef>
                          <a:spcPts val="0"/>
                        </a:spcBef>
                        <a:spcAft>
                          <a:spcPts val="0"/>
                        </a:spcAft>
                      </a:pPr>
                      <a:r>
                        <a:rPr lang="en-US" sz="1200">
                          <a:effectLst/>
                        </a:rPr>
                        <a:t>Password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Password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2545688"/>
                  </a:ext>
                </a:extLst>
              </a:tr>
              <a:tr h="492216">
                <a:tc>
                  <a:txBody>
                    <a:bodyPr/>
                    <a:lstStyle/>
                    <a:p>
                      <a:pPr marL="0" marR="0" algn="just">
                        <a:lnSpc>
                          <a:spcPct val="110000"/>
                        </a:lnSpc>
                        <a:spcBef>
                          <a:spcPts val="0"/>
                        </a:spcBef>
                        <a:spcAft>
                          <a:spcPts val="0"/>
                        </a:spcAft>
                      </a:pPr>
                      <a:r>
                        <a:rPr lang="en-US" sz="1200">
                          <a:effectLst/>
                        </a:rPr>
                        <a:t>Contactno</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Contact No</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7675062"/>
                  </a:ext>
                </a:extLst>
              </a:tr>
              <a:tr h="492216">
                <a:tc>
                  <a:txBody>
                    <a:bodyPr/>
                    <a:lstStyle/>
                    <a:p>
                      <a:pPr marL="0" marR="0" algn="just">
                        <a:lnSpc>
                          <a:spcPct val="110000"/>
                        </a:lnSpc>
                        <a:spcBef>
                          <a:spcPts val="0"/>
                        </a:spcBef>
                        <a:spcAft>
                          <a:spcPts val="0"/>
                        </a:spcAft>
                      </a:pPr>
                      <a:r>
                        <a:rPr lang="en-US" sz="1200">
                          <a:effectLst/>
                        </a:rPr>
                        <a:t>Status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dirty="0">
                          <a:effectLst/>
                        </a:rPr>
                        <a:t>Status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7285203"/>
                  </a:ext>
                </a:extLst>
              </a:tr>
            </a:tbl>
          </a:graphicData>
        </a:graphic>
      </p:graphicFrame>
    </p:spTree>
    <p:extLst>
      <p:ext uri="{BB962C8B-B14F-4D97-AF65-F5344CB8AC3E}">
        <p14:creationId xmlns:p14="http://schemas.microsoft.com/office/powerpoint/2010/main" val="38359105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9019-8962-419B-BDA9-F2B761A24D48}"/>
              </a:ext>
            </a:extLst>
          </p:cNvPr>
          <p:cNvSpPr>
            <a:spLocks noGrp="1"/>
          </p:cNvSpPr>
          <p:nvPr>
            <p:ph type="title"/>
          </p:nvPr>
        </p:nvSpPr>
        <p:spPr>
          <a:xfrm>
            <a:off x="38100" y="177800"/>
            <a:ext cx="11214100" cy="784830"/>
          </a:xfrm>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Table name: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vehicleregistration</a:t>
            </a:r>
            <a:br>
              <a:rPr lang="en-US" sz="1800" b="1"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lide Number Placeholder 2">
            <a:extLst>
              <a:ext uri="{FF2B5EF4-FFF2-40B4-BE49-F238E27FC236}">
                <a16:creationId xmlns:a16="http://schemas.microsoft.com/office/drawing/2014/main" id="{0F5DB9C5-8DA8-4CBF-A825-32A718FB1368}"/>
              </a:ext>
            </a:extLst>
          </p:cNvPr>
          <p:cNvSpPr>
            <a:spLocks noGrp="1"/>
          </p:cNvSpPr>
          <p:nvPr>
            <p:ph type="sldNum" sz="quarter" idx="12"/>
          </p:nvPr>
        </p:nvSpPr>
        <p:spPr/>
        <p:txBody>
          <a:bodyPr/>
          <a:lstStyle/>
          <a:p>
            <a:fld id="{C263D6C4-4840-40CC-AC84-17E24B3B7BDE}" type="slidenum">
              <a:rPr lang="en-US" noProof="0" smtClean="0"/>
              <a:pPr/>
              <a:t>74</a:t>
            </a:fld>
            <a:endParaRPr lang="en-US" noProof="0" dirty="0"/>
          </a:p>
        </p:txBody>
      </p:sp>
      <p:graphicFrame>
        <p:nvGraphicFramePr>
          <p:cNvPr id="4" name="Table 3">
            <a:extLst>
              <a:ext uri="{FF2B5EF4-FFF2-40B4-BE49-F238E27FC236}">
                <a16:creationId xmlns:a16="http://schemas.microsoft.com/office/drawing/2014/main" id="{DD921E91-0CC6-4886-A6A4-5139A31B3A43}"/>
              </a:ext>
            </a:extLst>
          </p:cNvPr>
          <p:cNvGraphicFramePr>
            <a:graphicFrameLocks noGrp="1"/>
          </p:cNvGraphicFramePr>
          <p:nvPr>
            <p:extLst>
              <p:ext uri="{D42A27DB-BD31-4B8C-83A1-F6EECF244321}">
                <p14:modId xmlns:p14="http://schemas.microsoft.com/office/powerpoint/2010/main" val="1618467322"/>
              </p:ext>
            </p:extLst>
          </p:nvPr>
        </p:nvGraphicFramePr>
        <p:xfrm>
          <a:off x="3004458" y="268942"/>
          <a:ext cx="6441498" cy="6046131"/>
        </p:xfrm>
        <a:graphic>
          <a:graphicData uri="http://schemas.openxmlformats.org/drawingml/2006/table">
            <a:tbl>
              <a:tblPr firstRow="1" firstCol="1" bandRow="1">
                <a:tableStyleId>{5C22544A-7EE6-4342-B048-85BDC9FD1C3A}</a:tableStyleId>
              </a:tblPr>
              <a:tblGrid>
                <a:gridCol w="641014">
                  <a:extLst>
                    <a:ext uri="{9D8B030D-6E8A-4147-A177-3AD203B41FA5}">
                      <a16:colId xmlns:a16="http://schemas.microsoft.com/office/drawing/2014/main" val="1662165004"/>
                    </a:ext>
                  </a:extLst>
                </a:gridCol>
                <a:gridCol w="641014">
                  <a:extLst>
                    <a:ext uri="{9D8B030D-6E8A-4147-A177-3AD203B41FA5}">
                      <a16:colId xmlns:a16="http://schemas.microsoft.com/office/drawing/2014/main" val="3882832624"/>
                    </a:ext>
                  </a:extLst>
                </a:gridCol>
                <a:gridCol w="1559207">
                  <a:extLst>
                    <a:ext uri="{9D8B030D-6E8A-4147-A177-3AD203B41FA5}">
                      <a16:colId xmlns:a16="http://schemas.microsoft.com/office/drawing/2014/main" val="4262625928"/>
                    </a:ext>
                  </a:extLst>
                </a:gridCol>
                <a:gridCol w="3600263">
                  <a:extLst>
                    <a:ext uri="{9D8B030D-6E8A-4147-A177-3AD203B41FA5}">
                      <a16:colId xmlns:a16="http://schemas.microsoft.com/office/drawing/2014/main" val="2402382944"/>
                    </a:ext>
                  </a:extLst>
                </a:gridCol>
              </a:tblGrid>
              <a:tr h="174153">
                <a:tc>
                  <a:txBody>
                    <a:bodyPr/>
                    <a:lstStyle/>
                    <a:p>
                      <a:pPr marL="0" marR="0" algn="just">
                        <a:lnSpc>
                          <a:spcPct val="110000"/>
                        </a:lnSpc>
                        <a:spcBef>
                          <a:spcPts val="0"/>
                        </a:spcBef>
                        <a:spcAft>
                          <a:spcPts val="0"/>
                        </a:spcAft>
                      </a:pPr>
                      <a:r>
                        <a:rPr lang="en-US" sz="400" u="sng">
                          <a:effectLst/>
                        </a:rPr>
                        <a:t>Column</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u="sng">
                          <a:effectLst/>
                        </a:rPr>
                        <a:t>Data Type</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u="sng">
                          <a:effectLst/>
                        </a:rPr>
                        <a:t>Index</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u="sng">
                          <a:effectLst/>
                        </a:rPr>
                        <a:t>Description</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4208347416"/>
                  </a:ext>
                </a:extLst>
              </a:tr>
              <a:tr h="263454">
                <a:tc>
                  <a:txBody>
                    <a:bodyPr/>
                    <a:lstStyle/>
                    <a:p>
                      <a:pPr marL="0" marR="0" algn="just">
                        <a:lnSpc>
                          <a:spcPct val="110000"/>
                        </a:lnSpc>
                        <a:spcBef>
                          <a:spcPts val="0"/>
                        </a:spcBef>
                        <a:spcAft>
                          <a:spcPts val="0"/>
                        </a:spcAft>
                      </a:pPr>
                      <a:r>
                        <a:rPr lang="en-US" sz="400">
                          <a:effectLst/>
                        </a:rPr>
                        <a:t>Vehicleregid</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int(10)</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dirty="0">
                          <a:effectLst/>
                        </a:rPr>
                        <a:t>Primary key</a:t>
                      </a:r>
                      <a:endParaRPr lang="en-US" sz="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Vehicle Reg ID</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3031697037"/>
                  </a:ext>
                </a:extLst>
              </a:tr>
              <a:tr h="173729">
                <a:tc>
                  <a:txBody>
                    <a:bodyPr/>
                    <a:lstStyle/>
                    <a:p>
                      <a:pPr marL="0" marR="0" algn="just">
                        <a:lnSpc>
                          <a:spcPct val="110000"/>
                        </a:lnSpc>
                        <a:spcBef>
                          <a:spcPts val="0"/>
                        </a:spcBef>
                        <a:spcAft>
                          <a:spcPts val="0"/>
                        </a:spcAft>
                      </a:pPr>
                      <a:r>
                        <a:rPr lang="en-US" sz="400">
                          <a:effectLst/>
                        </a:rPr>
                        <a:t>Userid</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int(10)</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Foreign key</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User ID</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2133434402"/>
                  </a:ext>
                </a:extLst>
              </a:tr>
              <a:tr h="173729">
                <a:tc>
                  <a:txBody>
                    <a:bodyPr/>
                    <a:lstStyle/>
                    <a:p>
                      <a:pPr marL="0" marR="0" algn="just">
                        <a:lnSpc>
                          <a:spcPct val="110000"/>
                        </a:lnSpc>
                        <a:spcBef>
                          <a:spcPts val="0"/>
                        </a:spcBef>
                        <a:spcAft>
                          <a:spcPts val="0"/>
                        </a:spcAft>
                      </a:pPr>
                      <a:r>
                        <a:rPr lang="en-US" sz="400">
                          <a:effectLst/>
                        </a:rPr>
                        <a:t>Stated</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int(10)</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Foreign key</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State ID</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4164569510"/>
                  </a:ext>
                </a:extLst>
              </a:tr>
              <a:tr h="173729">
                <a:tc>
                  <a:txBody>
                    <a:bodyPr/>
                    <a:lstStyle/>
                    <a:p>
                      <a:pPr marL="0" marR="0" algn="just">
                        <a:lnSpc>
                          <a:spcPct val="110000"/>
                        </a:lnSpc>
                        <a:spcBef>
                          <a:spcPts val="0"/>
                        </a:spcBef>
                        <a:spcAft>
                          <a:spcPts val="0"/>
                        </a:spcAft>
                      </a:pPr>
                      <a:r>
                        <a:rPr lang="en-US" sz="400">
                          <a:effectLst/>
                        </a:rPr>
                        <a:t>Cityid</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int(10)</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Foreign key</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City ID</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661763346"/>
                  </a:ext>
                </a:extLst>
              </a:tr>
              <a:tr h="263032">
                <a:tc>
                  <a:txBody>
                    <a:bodyPr/>
                    <a:lstStyle/>
                    <a:p>
                      <a:pPr marL="0" marR="0" algn="just">
                        <a:lnSpc>
                          <a:spcPct val="110000"/>
                        </a:lnSpc>
                        <a:spcBef>
                          <a:spcPts val="0"/>
                        </a:spcBef>
                        <a:spcAft>
                          <a:spcPts val="0"/>
                        </a:spcAft>
                      </a:pPr>
                      <a:r>
                        <a:rPr lang="en-US" sz="400">
                          <a:effectLst/>
                        </a:rPr>
                        <a:t>Ownername</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varchar(50)</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Owner Name</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542033420"/>
                  </a:ext>
                </a:extLst>
              </a:tr>
              <a:tr h="263032">
                <a:tc>
                  <a:txBody>
                    <a:bodyPr/>
                    <a:lstStyle/>
                    <a:p>
                      <a:pPr marL="0" marR="0" algn="just">
                        <a:lnSpc>
                          <a:spcPct val="110000"/>
                        </a:lnSpc>
                        <a:spcBef>
                          <a:spcPts val="0"/>
                        </a:spcBef>
                        <a:spcAft>
                          <a:spcPts val="0"/>
                        </a:spcAft>
                      </a:pPr>
                      <a:r>
                        <a:rPr lang="en-US" sz="400">
                          <a:effectLst/>
                        </a:rPr>
                        <a:t>Swdof</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varchar(50)</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SWD Of</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3413002690"/>
                  </a:ext>
                </a:extLst>
              </a:tr>
              <a:tr h="263032">
                <a:tc>
                  <a:txBody>
                    <a:bodyPr/>
                    <a:lstStyle/>
                    <a:p>
                      <a:pPr marL="0" marR="0" algn="just">
                        <a:lnSpc>
                          <a:spcPct val="110000"/>
                        </a:lnSpc>
                        <a:spcBef>
                          <a:spcPts val="0"/>
                        </a:spcBef>
                        <a:spcAft>
                          <a:spcPts val="0"/>
                        </a:spcAft>
                      </a:pPr>
                      <a:r>
                        <a:rPr lang="en-US" sz="400">
                          <a:effectLst/>
                        </a:rPr>
                        <a:t>Regtype</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varchar(25)</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Reg Type</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805160839"/>
                  </a:ext>
                </a:extLst>
              </a:tr>
              <a:tr h="87820">
                <a:tc>
                  <a:txBody>
                    <a:bodyPr/>
                    <a:lstStyle/>
                    <a:p>
                      <a:pPr marL="0" marR="0" algn="just">
                        <a:lnSpc>
                          <a:spcPct val="110000"/>
                        </a:lnSpc>
                        <a:spcBef>
                          <a:spcPts val="0"/>
                        </a:spcBef>
                        <a:spcAft>
                          <a:spcPts val="0"/>
                        </a:spcAft>
                      </a:pPr>
                      <a:r>
                        <a:rPr lang="en-US" sz="400">
                          <a:effectLst/>
                        </a:rPr>
                        <a:t>Dob</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date</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DOB</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2647805223"/>
                  </a:ext>
                </a:extLst>
              </a:tr>
              <a:tr h="173729">
                <a:tc>
                  <a:txBody>
                    <a:bodyPr/>
                    <a:lstStyle/>
                    <a:p>
                      <a:pPr marL="0" marR="0" algn="just">
                        <a:lnSpc>
                          <a:spcPct val="110000"/>
                        </a:lnSpc>
                        <a:spcBef>
                          <a:spcPts val="0"/>
                        </a:spcBef>
                        <a:spcAft>
                          <a:spcPts val="0"/>
                        </a:spcAft>
                      </a:pPr>
                      <a:r>
                        <a:rPr lang="en-US" sz="400">
                          <a:effectLst/>
                        </a:rPr>
                        <a:t>Paddr</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text</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PAddr</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3048391299"/>
                  </a:ext>
                </a:extLst>
              </a:tr>
              <a:tr h="173729">
                <a:tc>
                  <a:txBody>
                    <a:bodyPr/>
                    <a:lstStyle/>
                    <a:p>
                      <a:pPr marL="0" marR="0" algn="just">
                        <a:lnSpc>
                          <a:spcPct val="110000"/>
                        </a:lnSpc>
                        <a:spcBef>
                          <a:spcPts val="0"/>
                        </a:spcBef>
                        <a:spcAft>
                          <a:spcPts val="0"/>
                        </a:spcAft>
                      </a:pPr>
                      <a:r>
                        <a:rPr lang="en-US" sz="400">
                          <a:effectLst/>
                        </a:rPr>
                        <a:t>Taddr</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text</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TAddr</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3043214313"/>
                  </a:ext>
                </a:extLst>
              </a:tr>
              <a:tr h="263032">
                <a:tc>
                  <a:txBody>
                    <a:bodyPr/>
                    <a:lstStyle/>
                    <a:p>
                      <a:pPr marL="0" marR="0" algn="just">
                        <a:lnSpc>
                          <a:spcPct val="110000"/>
                        </a:lnSpc>
                        <a:spcBef>
                          <a:spcPts val="0"/>
                        </a:spcBef>
                        <a:spcAft>
                          <a:spcPts val="0"/>
                        </a:spcAft>
                      </a:pPr>
                      <a:r>
                        <a:rPr lang="en-US" sz="400">
                          <a:effectLst/>
                        </a:rPr>
                        <a:t>Paddrduration</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varchar(50)</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PAddr Duration</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2396492841"/>
                  </a:ext>
                </a:extLst>
              </a:tr>
              <a:tr h="263032">
                <a:tc>
                  <a:txBody>
                    <a:bodyPr/>
                    <a:lstStyle/>
                    <a:p>
                      <a:pPr marL="0" marR="0" algn="just">
                        <a:lnSpc>
                          <a:spcPct val="110000"/>
                        </a:lnSpc>
                        <a:spcBef>
                          <a:spcPts val="0"/>
                        </a:spcBef>
                        <a:spcAft>
                          <a:spcPts val="0"/>
                        </a:spcAft>
                      </a:pPr>
                      <a:r>
                        <a:rPr lang="en-US" sz="400">
                          <a:effectLst/>
                        </a:rPr>
                        <a:t>Pancardno</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varchar(25)</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PanCard No</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2101806969"/>
                  </a:ext>
                </a:extLst>
              </a:tr>
              <a:tr h="263032">
                <a:tc>
                  <a:txBody>
                    <a:bodyPr/>
                    <a:lstStyle/>
                    <a:p>
                      <a:pPr marL="0" marR="0" algn="just">
                        <a:lnSpc>
                          <a:spcPct val="110000"/>
                        </a:lnSpc>
                        <a:spcBef>
                          <a:spcPts val="0"/>
                        </a:spcBef>
                        <a:spcAft>
                          <a:spcPts val="0"/>
                        </a:spcAft>
                      </a:pPr>
                      <a:r>
                        <a:rPr lang="en-US" sz="400">
                          <a:effectLst/>
                        </a:rPr>
                        <a:t>Birthplace</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varchar(50)</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Birth Place</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2289996920"/>
                  </a:ext>
                </a:extLst>
              </a:tr>
              <a:tr h="441637">
                <a:tc>
                  <a:txBody>
                    <a:bodyPr/>
                    <a:lstStyle/>
                    <a:p>
                      <a:pPr marL="0" marR="0" algn="just">
                        <a:lnSpc>
                          <a:spcPct val="110000"/>
                        </a:lnSpc>
                        <a:spcBef>
                          <a:spcPts val="0"/>
                        </a:spcBef>
                        <a:spcAft>
                          <a:spcPts val="0"/>
                        </a:spcAft>
                      </a:pPr>
                      <a:r>
                        <a:rPr lang="en-US" sz="400">
                          <a:effectLst/>
                        </a:rPr>
                        <a:t>Vehiclepurchasedfrom</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text</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Vehicle Purchased Form</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3117418170"/>
                  </a:ext>
                </a:extLst>
              </a:tr>
              <a:tr h="263032">
                <a:tc>
                  <a:txBody>
                    <a:bodyPr/>
                    <a:lstStyle/>
                    <a:p>
                      <a:pPr marL="0" marR="0" algn="just">
                        <a:lnSpc>
                          <a:spcPct val="110000"/>
                        </a:lnSpc>
                        <a:spcBef>
                          <a:spcPts val="0"/>
                        </a:spcBef>
                        <a:spcAft>
                          <a:spcPts val="0"/>
                        </a:spcAft>
                      </a:pPr>
                      <a:r>
                        <a:rPr lang="en-US" sz="400">
                          <a:effectLst/>
                        </a:rPr>
                        <a:t>Vehicletypeid</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int(10)</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Vehicle Type ID</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198919340"/>
                  </a:ext>
                </a:extLst>
              </a:tr>
              <a:tr h="263032">
                <a:tc>
                  <a:txBody>
                    <a:bodyPr/>
                    <a:lstStyle/>
                    <a:p>
                      <a:pPr marL="0" marR="0" algn="just">
                        <a:lnSpc>
                          <a:spcPct val="110000"/>
                        </a:lnSpc>
                        <a:spcBef>
                          <a:spcPts val="0"/>
                        </a:spcBef>
                        <a:spcAft>
                          <a:spcPts val="0"/>
                        </a:spcAft>
                      </a:pPr>
                      <a:r>
                        <a:rPr lang="en-US" sz="400">
                          <a:effectLst/>
                        </a:rPr>
                        <a:t>Vehicledetail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text</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Vehicle Detail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4210221264"/>
                  </a:ext>
                </a:extLst>
              </a:tr>
              <a:tr h="263032">
                <a:tc>
                  <a:txBody>
                    <a:bodyPr/>
                    <a:lstStyle/>
                    <a:p>
                      <a:pPr marL="0" marR="0" algn="just">
                        <a:lnSpc>
                          <a:spcPct val="110000"/>
                        </a:lnSpc>
                        <a:spcBef>
                          <a:spcPts val="0"/>
                        </a:spcBef>
                        <a:spcAft>
                          <a:spcPts val="0"/>
                        </a:spcAft>
                      </a:pPr>
                      <a:r>
                        <a:rPr lang="en-US" sz="400">
                          <a:effectLst/>
                        </a:rPr>
                        <a:t>Chasisno</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varchar(50)</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Chasis No</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3336939143"/>
                  </a:ext>
                </a:extLst>
              </a:tr>
              <a:tr h="263032">
                <a:tc>
                  <a:txBody>
                    <a:bodyPr/>
                    <a:lstStyle/>
                    <a:p>
                      <a:pPr marL="0" marR="0" algn="just">
                        <a:lnSpc>
                          <a:spcPct val="110000"/>
                        </a:lnSpc>
                        <a:spcBef>
                          <a:spcPts val="0"/>
                        </a:spcBef>
                        <a:spcAft>
                          <a:spcPts val="0"/>
                        </a:spcAft>
                      </a:pPr>
                      <a:r>
                        <a:rPr lang="en-US" sz="400">
                          <a:effectLst/>
                        </a:rPr>
                        <a:t>Engineno</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varchar(50)</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Engine No</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3209018725"/>
                  </a:ext>
                </a:extLst>
              </a:tr>
              <a:tr h="352334">
                <a:tc>
                  <a:txBody>
                    <a:bodyPr/>
                    <a:lstStyle/>
                    <a:p>
                      <a:pPr marL="0" marR="0" algn="just">
                        <a:lnSpc>
                          <a:spcPct val="110000"/>
                        </a:lnSpc>
                        <a:spcBef>
                          <a:spcPts val="0"/>
                        </a:spcBef>
                        <a:spcAft>
                          <a:spcPts val="0"/>
                        </a:spcAft>
                      </a:pPr>
                      <a:r>
                        <a:rPr lang="en-US" sz="400">
                          <a:effectLst/>
                        </a:rPr>
                        <a:t>Seatingcapacity</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varchar(50)</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Seating Capacity</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3868754061"/>
                  </a:ext>
                </a:extLst>
              </a:tr>
              <a:tr h="263032">
                <a:tc>
                  <a:txBody>
                    <a:bodyPr/>
                    <a:lstStyle/>
                    <a:p>
                      <a:pPr marL="0" marR="0" algn="just">
                        <a:lnSpc>
                          <a:spcPct val="110000"/>
                        </a:lnSpc>
                        <a:spcBef>
                          <a:spcPts val="0"/>
                        </a:spcBef>
                        <a:spcAft>
                          <a:spcPts val="0"/>
                        </a:spcAft>
                      </a:pPr>
                      <a:r>
                        <a:rPr lang="en-US" sz="400">
                          <a:effectLst/>
                        </a:rPr>
                        <a:t>Fuel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varchar(50)</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Fuel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3699629889"/>
                  </a:ext>
                </a:extLst>
              </a:tr>
              <a:tr h="263032">
                <a:tc>
                  <a:txBody>
                    <a:bodyPr/>
                    <a:lstStyle/>
                    <a:p>
                      <a:pPr marL="0" marR="0" algn="just">
                        <a:lnSpc>
                          <a:spcPct val="110000"/>
                        </a:lnSpc>
                        <a:spcBef>
                          <a:spcPts val="0"/>
                        </a:spcBef>
                        <a:spcAft>
                          <a:spcPts val="0"/>
                        </a:spcAft>
                      </a:pPr>
                      <a:r>
                        <a:rPr lang="en-US" sz="400">
                          <a:effectLst/>
                        </a:rPr>
                        <a:t>Vehicleimg</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varchar(100)</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Vehicle Img</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178631887"/>
                  </a:ext>
                </a:extLst>
              </a:tr>
              <a:tr h="87820">
                <a:tc>
                  <a:txBody>
                    <a:bodyPr/>
                    <a:lstStyle/>
                    <a:p>
                      <a:pPr marL="0" marR="0" algn="just">
                        <a:lnSpc>
                          <a:spcPct val="110000"/>
                        </a:lnSpc>
                        <a:spcBef>
                          <a:spcPts val="0"/>
                        </a:spcBef>
                        <a:spcAft>
                          <a:spcPts val="0"/>
                        </a:spcAft>
                      </a:pPr>
                      <a:r>
                        <a:rPr lang="en-US" sz="400">
                          <a:effectLst/>
                        </a:rPr>
                        <a:t>Note</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text</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Note</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1142422126"/>
                  </a:ext>
                </a:extLst>
              </a:tr>
              <a:tr h="87820">
                <a:tc>
                  <a:txBody>
                    <a:bodyPr/>
                    <a:lstStyle/>
                    <a:p>
                      <a:pPr marL="0" marR="0" algn="just">
                        <a:lnSpc>
                          <a:spcPct val="110000"/>
                        </a:lnSpc>
                        <a:spcBef>
                          <a:spcPts val="0"/>
                        </a:spcBef>
                        <a:spcAft>
                          <a:spcPts val="0"/>
                        </a:spcAft>
                      </a:pPr>
                      <a:r>
                        <a:rPr lang="en-US" sz="400">
                          <a:effectLst/>
                        </a:rPr>
                        <a:t>Date</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date</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Date</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2032102623"/>
                  </a:ext>
                </a:extLst>
              </a:tr>
              <a:tr h="263032">
                <a:tc>
                  <a:txBody>
                    <a:bodyPr/>
                    <a:lstStyle/>
                    <a:p>
                      <a:pPr marL="0" marR="0" algn="just">
                        <a:lnSpc>
                          <a:spcPct val="110000"/>
                        </a:lnSpc>
                        <a:spcBef>
                          <a:spcPts val="0"/>
                        </a:spcBef>
                        <a:spcAft>
                          <a:spcPts val="0"/>
                        </a:spcAft>
                      </a:pPr>
                      <a:r>
                        <a:rPr lang="en-US" sz="400">
                          <a:effectLst/>
                        </a:rPr>
                        <a:t>Vehicleno</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varchar(50)</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Vehicle No</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4062156720"/>
                  </a:ext>
                </a:extLst>
              </a:tr>
              <a:tr h="263032">
                <a:tc>
                  <a:txBody>
                    <a:bodyPr/>
                    <a:lstStyle/>
                    <a:p>
                      <a:pPr marL="0" marR="0" algn="just">
                        <a:lnSpc>
                          <a:spcPct val="110000"/>
                        </a:lnSpc>
                        <a:spcBef>
                          <a:spcPts val="0"/>
                        </a:spcBef>
                        <a:spcAft>
                          <a:spcPts val="0"/>
                        </a:spcAft>
                      </a:pPr>
                      <a:r>
                        <a:rPr lang="en-US" sz="400">
                          <a:effectLst/>
                        </a:rPr>
                        <a:t>Status</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varchar(50)</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a:effectLst/>
                        </a:rPr>
                        <a:t>Not null</a:t>
                      </a:r>
                      <a:endParaRPr lang="en-US" sz="30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tc>
                  <a:txBody>
                    <a:bodyPr/>
                    <a:lstStyle/>
                    <a:p>
                      <a:pPr marL="0" marR="0" algn="just">
                        <a:lnSpc>
                          <a:spcPct val="110000"/>
                        </a:lnSpc>
                        <a:spcBef>
                          <a:spcPts val="0"/>
                        </a:spcBef>
                        <a:spcAft>
                          <a:spcPts val="0"/>
                        </a:spcAft>
                      </a:pPr>
                      <a:r>
                        <a:rPr lang="en-US" sz="400" dirty="0">
                          <a:effectLst/>
                        </a:rPr>
                        <a:t>Status</a:t>
                      </a:r>
                      <a:endParaRPr lang="en-US" sz="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947" marR="21947" marT="0" marB="0"/>
                </a:tc>
                <a:extLst>
                  <a:ext uri="{0D108BD9-81ED-4DB2-BD59-A6C34878D82A}">
                    <a16:rowId xmlns:a16="http://schemas.microsoft.com/office/drawing/2014/main" val="210592158"/>
                  </a:ext>
                </a:extLst>
              </a:tr>
            </a:tbl>
          </a:graphicData>
        </a:graphic>
      </p:graphicFrame>
    </p:spTree>
    <p:extLst>
      <p:ext uri="{BB962C8B-B14F-4D97-AF65-F5344CB8AC3E}">
        <p14:creationId xmlns:p14="http://schemas.microsoft.com/office/powerpoint/2010/main" val="36920881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91CE-9561-4D46-8122-89DAFCFD7AD9}"/>
              </a:ext>
            </a:extLst>
          </p:cNvPr>
          <p:cNvSpPr>
            <a:spLocks noGrp="1"/>
          </p:cNvSpPr>
          <p:nvPr>
            <p:ph type="title"/>
          </p:nvPr>
        </p:nvSpPr>
        <p:spPr>
          <a:xfrm>
            <a:off x="444500" y="542925"/>
            <a:ext cx="11214100" cy="784830"/>
          </a:xfrm>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Table name: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vehicletype</a:t>
            </a:r>
            <a:br>
              <a:rPr lang="en-US" sz="1800" b="1"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lide Number Placeholder 2">
            <a:extLst>
              <a:ext uri="{FF2B5EF4-FFF2-40B4-BE49-F238E27FC236}">
                <a16:creationId xmlns:a16="http://schemas.microsoft.com/office/drawing/2014/main" id="{EDA161DB-FC55-4002-B9FF-3DE77828C410}"/>
              </a:ext>
            </a:extLst>
          </p:cNvPr>
          <p:cNvSpPr>
            <a:spLocks noGrp="1"/>
          </p:cNvSpPr>
          <p:nvPr>
            <p:ph type="sldNum" sz="quarter" idx="12"/>
          </p:nvPr>
        </p:nvSpPr>
        <p:spPr/>
        <p:txBody>
          <a:bodyPr/>
          <a:lstStyle/>
          <a:p>
            <a:fld id="{C263D6C4-4840-40CC-AC84-17E24B3B7BDE}" type="slidenum">
              <a:rPr lang="en-US" noProof="0" smtClean="0"/>
              <a:pPr/>
              <a:t>75</a:t>
            </a:fld>
            <a:endParaRPr lang="en-US" noProof="0" dirty="0"/>
          </a:p>
        </p:txBody>
      </p:sp>
      <p:graphicFrame>
        <p:nvGraphicFramePr>
          <p:cNvPr id="4" name="Table 3">
            <a:extLst>
              <a:ext uri="{FF2B5EF4-FFF2-40B4-BE49-F238E27FC236}">
                <a16:creationId xmlns:a16="http://schemas.microsoft.com/office/drawing/2014/main" id="{238B34BE-8CA1-4B67-9C0C-4518F3CF728C}"/>
              </a:ext>
            </a:extLst>
          </p:cNvPr>
          <p:cNvGraphicFramePr>
            <a:graphicFrameLocks noGrp="1"/>
          </p:cNvGraphicFramePr>
          <p:nvPr>
            <p:extLst>
              <p:ext uri="{D42A27DB-BD31-4B8C-83A1-F6EECF244321}">
                <p14:modId xmlns:p14="http://schemas.microsoft.com/office/powerpoint/2010/main" val="2015322080"/>
              </p:ext>
            </p:extLst>
          </p:nvPr>
        </p:nvGraphicFramePr>
        <p:xfrm>
          <a:off x="2771775" y="2895600"/>
          <a:ext cx="6396990" cy="1981264"/>
        </p:xfrm>
        <a:graphic>
          <a:graphicData uri="http://schemas.openxmlformats.org/drawingml/2006/table">
            <a:tbl>
              <a:tblPr firstRow="1" firstCol="1" bandRow="1">
                <a:tableStyleId>{5C22544A-7EE6-4342-B048-85BDC9FD1C3A}</a:tableStyleId>
              </a:tblPr>
              <a:tblGrid>
                <a:gridCol w="1514747">
                  <a:extLst>
                    <a:ext uri="{9D8B030D-6E8A-4147-A177-3AD203B41FA5}">
                      <a16:colId xmlns:a16="http://schemas.microsoft.com/office/drawing/2014/main" val="2022296399"/>
                    </a:ext>
                  </a:extLst>
                </a:gridCol>
                <a:gridCol w="938893">
                  <a:extLst>
                    <a:ext uri="{9D8B030D-6E8A-4147-A177-3AD203B41FA5}">
                      <a16:colId xmlns:a16="http://schemas.microsoft.com/office/drawing/2014/main" val="3520502444"/>
                    </a:ext>
                  </a:extLst>
                </a:gridCol>
                <a:gridCol w="1189264">
                  <a:extLst>
                    <a:ext uri="{9D8B030D-6E8A-4147-A177-3AD203B41FA5}">
                      <a16:colId xmlns:a16="http://schemas.microsoft.com/office/drawing/2014/main" val="3131246072"/>
                    </a:ext>
                  </a:extLst>
                </a:gridCol>
                <a:gridCol w="2754086">
                  <a:extLst>
                    <a:ext uri="{9D8B030D-6E8A-4147-A177-3AD203B41FA5}">
                      <a16:colId xmlns:a16="http://schemas.microsoft.com/office/drawing/2014/main" val="1727962379"/>
                    </a:ext>
                  </a:extLst>
                </a:gridCol>
              </a:tblGrid>
              <a:tr h="278332">
                <a:tc>
                  <a:txBody>
                    <a:bodyPr/>
                    <a:lstStyle/>
                    <a:p>
                      <a:pPr marL="0" marR="0" algn="just">
                        <a:lnSpc>
                          <a:spcPct val="110000"/>
                        </a:lnSpc>
                        <a:spcBef>
                          <a:spcPts val="0"/>
                        </a:spcBef>
                        <a:spcAft>
                          <a:spcPts val="0"/>
                        </a:spcAft>
                      </a:pPr>
                      <a:r>
                        <a:rPr lang="en-US" sz="1200" u="sng">
                          <a:effectLst/>
                        </a:rPr>
                        <a:t>Column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Data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Index</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u="sng">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82396267"/>
                  </a:ext>
                </a:extLst>
              </a:tr>
              <a:tr h="278332">
                <a:tc>
                  <a:txBody>
                    <a:bodyPr/>
                    <a:lstStyle/>
                    <a:p>
                      <a:pPr marL="0" marR="0" algn="just">
                        <a:lnSpc>
                          <a:spcPct val="110000"/>
                        </a:lnSpc>
                        <a:spcBef>
                          <a:spcPts val="0"/>
                        </a:spcBef>
                        <a:spcAft>
                          <a:spcPts val="0"/>
                        </a:spcAft>
                      </a:pPr>
                      <a:r>
                        <a:rPr lang="en-US" sz="1200">
                          <a:effectLst/>
                        </a:rPr>
                        <a:t>Vehicletypeid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int(10)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Primary key</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Vehicle Type 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4776649"/>
                  </a:ext>
                </a:extLst>
              </a:tr>
              <a:tr h="573134">
                <a:tc>
                  <a:txBody>
                    <a:bodyPr/>
                    <a:lstStyle/>
                    <a:p>
                      <a:pPr marL="0" marR="0" algn="just">
                        <a:lnSpc>
                          <a:spcPct val="110000"/>
                        </a:lnSpc>
                        <a:spcBef>
                          <a:spcPts val="0"/>
                        </a:spcBef>
                        <a:spcAft>
                          <a:spcPts val="0"/>
                        </a:spcAft>
                      </a:pPr>
                      <a:r>
                        <a:rPr lang="en-US" sz="1200">
                          <a:effectLst/>
                        </a:rPr>
                        <a:t>Vehicletype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varchar(20)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Vehicle Type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33173254"/>
                  </a:ext>
                </a:extLst>
              </a:tr>
              <a:tr h="278332">
                <a:tc>
                  <a:txBody>
                    <a:bodyPr/>
                    <a:lstStyle/>
                    <a:p>
                      <a:pPr marL="0" marR="0" algn="just">
                        <a:lnSpc>
                          <a:spcPct val="110000"/>
                        </a:lnSpc>
                        <a:spcBef>
                          <a:spcPts val="0"/>
                        </a:spcBef>
                        <a:spcAft>
                          <a:spcPts val="0"/>
                        </a:spcAft>
                      </a:pPr>
                      <a:r>
                        <a:rPr lang="en-US" sz="1200">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text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Description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2858565"/>
                  </a:ext>
                </a:extLst>
              </a:tr>
              <a:tr h="573134">
                <a:tc>
                  <a:txBody>
                    <a:bodyPr/>
                    <a:lstStyle/>
                    <a:p>
                      <a:pPr marL="0" marR="0" algn="just">
                        <a:lnSpc>
                          <a:spcPct val="110000"/>
                        </a:lnSpc>
                        <a:spcBef>
                          <a:spcPts val="0"/>
                        </a:spcBef>
                        <a:spcAft>
                          <a:spcPts val="0"/>
                        </a:spcAft>
                      </a:pPr>
                      <a:r>
                        <a:rPr lang="en-US" sz="1200">
                          <a:effectLst/>
                        </a:rPr>
                        <a:t>Status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varchar(10)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a:effectLst/>
                        </a:rPr>
                        <a:t>Not null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US" sz="1200" dirty="0">
                          <a:effectLst/>
                        </a:rPr>
                        <a:t>Status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8730424"/>
                  </a:ext>
                </a:extLst>
              </a:tr>
            </a:tbl>
          </a:graphicData>
        </a:graphic>
      </p:graphicFrame>
    </p:spTree>
    <p:extLst>
      <p:ext uri="{BB962C8B-B14F-4D97-AF65-F5344CB8AC3E}">
        <p14:creationId xmlns:p14="http://schemas.microsoft.com/office/powerpoint/2010/main" val="6960905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424732"/>
          </a:xfrm>
        </p:spPr>
        <p:txBody>
          <a:bodyPr/>
          <a:lstStyle/>
          <a:p>
            <a:r>
              <a:rPr lang="en-US" sz="2400" dirty="0">
                <a:latin typeface="Times New Roman" panose="02020603050405020304" pitchFamily="18" charset="0"/>
                <a:cs typeface="Times New Roman" panose="02020603050405020304" pitchFamily="18" charset="0"/>
              </a:rPr>
              <a:t>Proposed Enhancement</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76</a:t>
            </a:fld>
            <a:endParaRPr lang="en-US" noProof="0" dirty="0"/>
          </a:p>
        </p:txBody>
      </p:sp>
      <p:sp>
        <p:nvSpPr>
          <p:cNvPr id="4" name="Text Placeholder 3"/>
          <p:cNvSpPr>
            <a:spLocks noGrp="1"/>
          </p:cNvSpPr>
          <p:nvPr>
            <p:ph type="body" sz="quarter" idx="13"/>
          </p:nvPr>
        </p:nvSpPr>
        <p:spPr/>
        <p:txBody>
          <a:bodyPr>
            <a:normAutofit/>
          </a:bodyPr>
          <a:lstStyle/>
          <a:p>
            <a:pPr marL="342900" indent="-342900" algn="l">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future this project can be update in many ways where the user easy purpose it can be modified to the various fields in the project. </a:t>
            </a:r>
          </a:p>
          <a:p>
            <a:pPr marL="342900" indent="-342900" algn="l">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web application helps for RTO office employees as well as citizens of India. It will reduce considerably the difficulties faced on existing system, with minimum error and difficulties.</a:t>
            </a:r>
          </a:p>
        </p:txBody>
      </p:sp>
    </p:spTree>
    <p:extLst>
      <p:ext uri="{BB962C8B-B14F-4D97-AF65-F5344CB8AC3E}">
        <p14:creationId xmlns:p14="http://schemas.microsoft.com/office/powerpoint/2010/main" val="25895684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506" y="542925"/>
            <a:ext cx="11214100" cy="424732"/>
          </a:xfrm>
        </p:spPr>
        <p:txBody>
          <a:bodyPr/>
          <a:lstStyle/>
          <a:p>
            <a:r>
              <a:rPr lang="en-US" sz="2400" dirty="0">
                <a:latin typeface="Times New Roman" panose="02020603050405020304" pitchFamily="18" charset="0"/>
                <a:cs typeface="Times New Roman" panose="02020603050405020304" pitchFamily="18" charset="0"/>
              </a:rPr>
              <a:t>Conclusion</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77</a:t>
            </a:fld>
            <a:endParaRPr lang="en-US" noProof="0" dirty="0"/>
          </a:p>
        </p:txBody>
      </p:sp>
      <p:sp>
        <p:nvSpPr>
          <p:cNvPr id="4" name="Text Placeholder 3"/>
          <p:cNvSpPr>
            <a:spLocks noGrp="1"/>
          </p:cNvSpPr>
          <p:nvPr>
            <p:ph type="body" sz="quarter" idx="13"/>
          </p:nvPr>
        </p:nvSpPr>
        <p:spPr/>
        <p:txBody>
          <a:bodyPr>
            <a:normAutofit/>
          </a:bodyPr>
          <a:lstStyle/>
          <a:p>
            <a:pPr marL="342900" indent="-342900" algn="l">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We here by conclude this project called RTO governance System in order to issue the Driving License, Learner`s License, Vehicle Registration can be done online to avoid the purpose of cause from traffic police.</a:t>
            </a:r>
          </a:p>
          <a:p>
            <a:pPr marL="342900" indent="-342900" algn="l">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During the vehicle must have separate documents when anyone who wants to drive, they must follow the rule of Karnataka Government. This project works online which helps RTO office employees and Indian citizens. The System keeps track of the transactions in the RTO office</a:t>
            </a:r>
          </a:p>
        </p:txBody>
      </p:sp>
    </p:spTree>
    <p:extLst>
      <p:ext uri="{BB962C8B-B14F-4D97-AF65-F5344CB8AC3E}">
        <p14:creationId xmlns:p14="http://schemas.microsoft.com/office/powerpoint/2010/main" val="15061132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u="sng" dirty="0">
                <a:latin typeface="Times New Roman" panose="02020603050405020304" pitchFamily="18" charset="0"/>
                <a:cs typeface="Times New Roman" panose="02020603050405020304" pitchFamily="18" charset="0"/>
              </a:rPr>
              <a:t>Software Specification</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Component Name                       Specification</a:t>
            </a:r>
          </a:p>
          <a:p>
            <a:pPr marL="0" indent="0">
              <a:buNone/>
            </a:pPr>
            <a:r>
              <a:rPr lang="en-US"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IDE                                    :         Notepad</a:t>
            </a:r>
          </a:p>
          <a:p>
            <a:r>
              <a:rPr lang="en-US" sz="2000" dirty="0">
                <a:latin typeface="Times New Roman" panose="02020603050405020304" pitchFamily="18" charset="0"/>
                <a:cs typeface="Times New Roman" panose="02020603050405020304" pitchFamily="18" charset="0"/>
              </a:rPr>
              <a:t>Database                           :         MySQL</a:t>
            </a:r>
          </a:p>
          <a:p>
            <a:r>
              <a:rPr lang="en-US" sz="2000" dirty="0">
                <a:latin typeface="Times New Roman" panose="02020603050405020304" pitchFamily="18" charset="0"/>
                <a:cs typeface="Times New Roman" panose="02020603050405020304" pitchFamily="18" charset="0"/>
              </a:rPr>
              <a:t>Operating System              :         Windows 10</a:t>
            </a:r>
          </a:p>
          <a:p>
            <a:r>
              <a:rPr lang="en-US" sz="2000" dirty="0">
                <a:latin typeface="Times New Roman" panose="02020603050405020304" pitchFamily="18" charset="0"/>
                <a:cs typeface="Times New Roman" panose="02020603050405020304" pitchFamily="18" charset="0"/>
              </a:rPr>
              <a:t>Documentation Tool           :         Microsoft office</a:t>
            </a:r>
          </a:p>
          <a:p>
            <a:r>
              <a:rPr lang="en-US" sz="2000" dirty="0">
                <a:latin typeface="Times New Roman" panose="02020603050405020304" pitchFamily="18" charset="0"/>
                <a:cs typeface="Times New Roman" panose="02020603050405020304" pitchFamily="18" charset="0"/>
              </a:rPr>
              <a:t>Browser      </a:t>
            </a:r>
            <a:r>
              <a:rPr lang="en-US" sz="2200" dirty="0">
                <a:latin typeface="Times New Roman" panose="02020603050405020304" pitchFamily="18" charset="0"/>
                <a:cs typeface="Times New Roman" panose="02020603050405020304" pitchFamily="18" charset="0"/>
              </a:rPr>
              <a:t>                       :         Google Chrome</a:t>
            </a:r>
          </a:p>
          <a:p>
            <a:endParaRPr lang="en-US" sz="2200" dirty="0"/>
          </a:p>
        </p:txBody>
      </p:sp>
      <p:sp>
        <p:nvSpPr>
          <p:cNvPr id="4"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Operating Environment: Hardware and Software</a:t>
            </a:r>
          </a:p>
        </p:txBody>
      </p:sp>
    </p:spTree>
    <p:extLst>
      <p:ext uri="{BB962C8B-B14F-4D97-AF65-F5344CB8AC3E}">
        <p14:creationId xmlns:p14="http://schemas.microsoft.com/office/powerpoint/2010/main" val="31943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Technology Used</a:t>
            </a:r>
          </a:p>
        </p:txBody>
      </p:sp>
      <p:sp>
        <p:nvSpPr>
          <p:cNvPr id="3" name="Content Placeholder 2"/>
          <p:cNvSpPr>
            <a:spLocks noGrp="1"/>
          </p:cNvSpPr>
          <p:nvPr>
            <p:ph idx="1"/>
          </p:nvPr>
        </p:nvSpPr>
        <p:spPr/>
        <p:txBody>
          <a:bodyPr>
            <a:normAutofit/>
          </a:bodyPr>
          <a:lstStyle/>
          <a:p>
            <a:pPr lvl="0"/>
            <a:r>
              <a:rPr lang="en-US" sz="2000" dirty="0">
                <a:latin typeface="Times New Roman" panose="02020603050405020304" pitchFamily="18" charset="0"/>
                <a:cs typeface="Times New Roman" panose="02020603050405020304" pitchFamily="18" charset="0"/>
              </a:rPr>
              <a:t>Front End: HTML5, CSS3, Bootstrap</a:t>
            </a:r>
          </a:p>
          <a:p>
            <a:pPr lvl="0"/>
            <a:r>
              <a:rPr lang="en-US" sz="2000" dirty="0">
                <a:latin typeface="Times New Roman" panose="02020603050405020304" pitchFamily="18" charset="0"/>
                <a:cs typeface="Times New Roman" panose="02020603050405020304" pitchFamily="18" charset="0"/>
              </a:rPr>
              <a:t>Back End: PHP, MYSQL</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PHP:</a:t>
            </a:r>
            <a:r>
              <a:rPr lang="en-US" sz="2000"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PHP is a server side scripting language that is embedded in HTML. It is used to manage dynamic content, databases, session tracking, even build entire e-commerce sites.</a:t>
            </a:r>
          </a:p>
          <a:p>
            <a:r>
              <a:rPr lang="en-US" sz="2000" dirty="0">
                <a:latin typeface="Times New Roman" panose="02020603050405020304" pitchFamily="18" charset="0"/>
                <a:cs typeface="Times New Roman" panose="02020603050405020304" pitchFamily="18" charset="0"/>
              </a:rPr>
              <a:t>It is integrated with a number of popular databases, including MySQL, PostgreSQL, Oracle, Sybase, Informix, and Microsoft SQL Server.</a:t>
            </a:r>
          </a:p>
        </p:txBody>
      </p:sp>
    </p:spTree>
    <p:extLst>
      <p:ext uri="{BB962C8B-B14F-4D97-AF65-F5344CB8AC3E}">
        <p14:creationId xmlns:p14="http://schemas.microsoft.com/office/powerpoint/2010/main" val="236085722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883</TotalTime>
  <Words>2712</Words>
  <Application>Microsoft Office PowerPoint</Application>
  <PresentationFormat>Widescreen</PresentationFormat>
  <Paragraphs>827</Paragraphs>
  <Slides>78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78</vt:i4>
      </vt:variant>
    </vt:vector>
  </HeadingPairs>
  <TitlesOfParts>
    <vt:vector size="87" baseType="lpstr">
      <vt:lpstr>Arial</vt:lpstr>
      <vt:lpstr>Calibri</vt:lpstr>
      <vt:lpstr>Calibri Light</vt:lpstr>
      <vt:lpstr>Sitka Display</vt:lpstr>
      <vt:lpstr>Times New Roman</vt:lpstr>
      <vt:lpstr>Trade Gothic LT Pro</vt:lpstr>
      <vt:lpstr>Trebuchet MS</vt:lpstr>
      <vt:lpstr>Wingdings</vt:lpstr>
      <vt:lpstr>Office Theme</vt:lpstr>
      <vt:lpstr>                                      </vt:lpstr>
      <vt:lpstr>Company Profile</vt:lpstr>
      <vt:lpstr>INTRODUCTION  </vt:lpstr>
      <vt:lpstr>OBJECTIVES:</vt:lpstr>
      <vt:lpstr>PowerPoint Presentation</vt:lpstr>
      <vt:lpstr>SCOPE OF Work</vt:lpstr>
      <vt:lpstr>Operating Environment: Hardware and Software</vt:lpstr>
      <vt:lpstr>Operating Environment: Hardware and Software</vt:lpstr>
      <vt:lpstr>Technology Used</vt:lpstr>
      <vt:lpstr>Technology Used</vt:lpstr>
      <vt:lpstr>Technology Used</vt:lpstr>
      <vt:lpstr>Technology Used</vt:lpstr>
      <vt:lpstr>Proposed System</vt:lpstr>
      <vt:lpstr>Objectives of proposed system</vt:lpstr>
      <vt:lpstr>DIAGRAMS</vt:lpstr>
      <vt:lpstr>CONTEXT LEVEL-DFD</vt:lpstr>
      <vt:lpstr>Use Case Diagram</vt:lpstr>
      <vt:lpstr>PowerPoint Presentation</vt:lpstr>
      <vt:lpstr>Activity Diagram</vt:lpstr>
      <vt:lpstr>Verification Module</vt:lpstr>
      <vt:lpstr>Test module- user side</vt:lpstr>
      <vt:lpstr>Test module-  RTO officer side</vt:lpstr>
      <vt:lpstr>RTO officer management</vt:lpstr>
      <vt:lpstr>Payment module- user side</vt:lpstr>
      <vt:lpstr>Payment module-  RTO officer side</vt:lpstr>
      <vt:lpstr>Ownership module-user side</vt:lpstr>
      <vt:lpstr>Ownership module-  RTO officer side</vt:lpstr>
      <vt:lpstr>Online License Module-user side</vt:lpstr>
      <vt:lpstr>Online License Module-admin side</vt:lpstr>
      <vt:lpstr>Online License Module - RTO officer side</vt:lpstr>
      <vt:lpstr>Issue module - user side</vt:lpstr>
      <vt:lpstr>Issue module - RTO officer side</vt:lpstr>
      <vt:lpstr>Branch management</vt:lpstr>
      <vt:lpstr>Test Module</vt:lpstr>
      <vt:lpstr>RTO officer management</vt:lpstr>
      <vt:lpstr>Payment module- user side</vt:lpstr>
      <vt:lpstr>Payment module-  RTO officer side</vt:lpstr>
      <vt:lpstr>Ownership module-user side</vt:lpstr>
      <vt:lpstr>Ownership module-  RTO officer side</vt:lpstr>
      <vt:lpstr>Online License Module-user side</vt:lpstr>
      <vt:lpstr>Online License Module-admin side</vt:lpstr>
      <vt:lpstr>Online License Module - RTO officer side</vt:lpstr>
      <vt:lpstr>Issue module - user side</vt:lpstr>
      <vt:lpstr>Issue module - RTO officer side</vt:lpstr>
      <vt:lpstr>Branch management</vt:lpstr>
      <vt:lpstr>Sequence Diagram</vt:lpstr>
      <vt:lpstr>branch management</vt:lpstr>
      <vt:lpstr>Issue module RTO Officer side</vt:lpstr>
      <vt:lpstr>Issue module user side</vt:lpstr>
      <vt:lpstr>Online License module admin side</vt:lpstr>
      <vt:lpstr>Online License module RTO Officer side</vt:lpstr>
      <vt:lpstr>Online License module user side</vt:lpstr>
      <vt:lpstr>Online Test module RTO officer side</vt:lpstr>
      <vt:lpstr>Online Test module user side</vt:lpstr>
      <vt:lpstr>Ownership module RTO officer side</vt:lpstr>
      <vt:lpstr>Ownership module user side</vt:lpstr>
      <vt:lpstr>Payment module RTO officer side</vt:lpstr>
      <vt:lpstr>Payment module user side</vt:lpstr>
      <vt:lpstr>RTO Officer Management</vt:lpstr>
      <vt:lpstr>Verification Module</vt:lpstr>
      <vt:lpstr>MODULE SPECIFICATION</vt:lpstr>
      <vt:lpstr>MODULE SPECIFICATION</vt:lpstr>
      <vt:lpstr>MODULE SPECIFICATION</vt:lpstr>
      <vt:lpstr>Table Structure </vt:lpstr>
      <vt:lpstr>Table name: city </vt:lpstr>
      <vt:lpstr>Table name: employee </vt:lpstr>
      <vt:lpstr>Table name: drivinglicense </vt:lpstr>
      <vt:lpstr>Table name: payment </vt:lpstr>
      <vt:lpstr>Table name: question </vt:lpstr>
      <vt:lpstr>Table name: LLR </vt:lpstr>
      <vt:lpstr>Table name: state </vt:lpstr>
      <vt:lpstr>Table name: test </vt:lpstr>
      <vt:lpstr>Table name: user </vt:lpstr>
      <vt:lpstr>Table name: vehicleregistration </vt:lpstr>
      <vt:lpstr>Table name: vehicletype </vt:lpstr>
      <vt:lpstr>Proposed Enhancement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crop Protection From Wild Animals With Alert Using  Arduino.</dc:title>
  <dc:creator>samidha nagothkar</dc:creator>
  <cp:lastModifiedBy>fymca_b47_SHRIKANTSURYAWANSHI</cp:lastModifiedBy>
  <cp:revision>42</cp:revision>
  <dcterms:created xsi:type="dcterms:W3CDTF">2021-12-04T09:51:59Z</dcterms:created>
  <dcterms:modified xsi:type="dcterms:W3CDTF">2022-09-21T04:00:28Z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