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8" autoAdjust="0"/>
  </p:normalViewPr>
  <p:slideViewPr>
    <p:cSldViewPr>
      <p:cViewPr varScale="1">
        <p:scale>
          <a:sx n="21" d="100"/>
          <a:sy n="21" d="100"/>
        </p:scale>
        <p:origin x="-1272" y="-150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6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8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6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8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2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6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1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6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4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6201" y="1612683"/>
            <a:ext cx="4389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 smtClean="0"/>
              <a:t>Starcraft2 AI</a:t>
            </a:r>
            <a:endParaRPr lang="en-US" sz="12000" dirty="0"/>
          </a:p>
        </p:txBody>
      </p:sp>
      <p:sp>
        <p:nvSpPr>
          <p:cNvPr id="6" name="Rectangle 5"/>
          <p:cNvSpPr/>
          <p:nvPr/>
        </p:nvSpPr>
        <p:spPr>
          <a:xfrm>
            <a:off x="1828798" y="447136"/>
            <a:ext cx="4648200" cy="455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972798" y="447135"/>
            <a:ext cx="4648200" cy="455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270199" y="599536"/>
            <a:ext cx="4648200" cy="455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414199" y="599534"/>
            <a:ext cx="4648200" cy="455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972799" y="28247340"/>
            <a:ext cx="21945600" cy="4556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701402" y="29655284"/>
            <a:ext cx="21934468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Technologies</a:t>
            </a:r>
            <a:endParaRPr lang="en-US" sz="1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972800" y="7315200"/>
            <a:ext cx="21945599" cy="2019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523086" y="8915400"/>
            <a:ext cx="16975160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Design/Input</a:t>
            </a:r>
          </a:p>
          <a:p>
            <a:pPr algn="ctr"/>
            <a:r>
              <a:rPr lang="en-US" sz="9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</a:t>
            </a:r>
          </a:p>
          <a:p>
            <a:pPr algn="ctr"/>
            <a:r>
              <a:rPr lang="en-US" sz="9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Jon’s Aforementioned Playground</a:t>
            </a:r>
            <a:endParaRPr lang="en-US" sz="9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0" y="7315200"/>
            <a:ext cx="10515600" cy="1363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3375600" y="7391400"/>
            <a:ext cx="10515600" cy="1363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240" y="9906000"/>
            <a:ext cx="105003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Background / Problem Statement?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390840" y="9596735"/>
            <a:ext cx="105003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Milestones / Achievement List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-30481" y="21869400"/>
            <a:ext cx="10515600" cy="11049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480" y="23164800"/>
            <a:ext cx="104851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Scope limitation / design decisions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3299399" y="21899880"/>
            <a:ext cx="10515600" cy="11049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360360" y="23195280"/>
            <a:ext cx="104851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</a:t>
            </a:r>
            <a:r>
              <a:rPr lang="en-US" sz="54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futureeee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23046" y="2582179"/>
            <a:ext cx="26597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mugshot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967044" y="2272914"/>
            <a:ext cx="26597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mugshot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264447" y="2412985"/>
            <a:ext cx="26597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mugshot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408447" y="2412985"/>
            <a:ext cx="26597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mugshot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28798" y="4997364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email</a:t>
            </a:r>
            <a:endParaRPr lang="en-US" sz="4800" dirty="0"/>
          </a:p>
        </p:txBody>
      </p:sp>
      <p:sp>
        <p:nvSpPr>
          <p:cNvPr id="31" name="TextBox 30"/>
          <p:cNvSpPr txBox="1"/>
          <p:nvPr/>
        </p:nvSpPr>
        <p:spPr>
          <a:xfrm>
            <a:off x="10972800" y="5004046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email</a:t>
            </a:r>
            <a:endParaRPr lang="en-US" sz="4800" dirty="0"/>
          </a:p>
        </p:txBody>
      </p:sp>
      <p:sp>
        <p:nvSpPr>
          <p:cNvPr id="32" name="TextBox 31"/>
          <p:cNvSpPr txBox="1"/>
          <p:nvPr/>
        </p:nvSpPr>
        <p:spPr>
          <a:xfrm>
            <a:off x="28270199" y="5156446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email</a:t>
            </a:r>
            <a:endParaRPr lang="en-US" sz="4800" dirty="0"/>
          </a:p>
        </p:txBody>
      </p:sp>
      <p:sp>
        <p:nvSpPr>
          <p:cNvPr id="33" name="TextBox 32"/>
          <p:cNvSpPr txBox="1"/>
          <p:nvPr/>
        </p:nvSpPr>
        <p:spPr>
          <a:xfrm>
            <a:off x="37414199" y="5124089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email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9482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32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AFG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Benner, Ryan</dc:creator>
  <cp:lastModifiedBy>Benner, Ryan</cp:lastModifiedBy>
  <cp:revision>4</cp:revision>
  <dcterms:created xsi:type="dcterms:W3CDTF">2018-02-22T15:50:57Z</dcterms:created>
  <dcterms:modified xsi:type="dcterms:W3CDTF">2018-02-22T17:21:36Z</dcterms:modified>
</cp:coreProperties>
</file>