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 varScale="1">
        <p:scale>
          <a:sx n="21" d="100"/>
          <a:sy n="21" d="100"/>
        </p:scale>
        <p:origin x="-1272" y="-15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1440" y="4610325"/>
            <a:ext cx="10515600" cy="11848875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72799" y="26746200"/>
            <a:ext cx="21945600" cy="515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701402" y="29655284"/>
            <a:ext cx="219344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Technologies</a:t>
            </a:r>
            <a:endParaRPr lang="en-US" sz="1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972800" y="4693580"/>
            <a:ext cx="21945599" cy="2174782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523086" y="8915400"/>
            <a:ext cx="16975160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Design/Input</a:t>
            </a:r>
          </a:p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</a:t>
            </a:r>
          </a:p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Jon’s Aforementioned Playground</a:t>
            </a:r>
            <a:endParaRPr lang="en-US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375600" y="12420600"/>
            <a:ext cx="10515600" cy="861060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80" y="5101040"/>
            <a:ext cx="10500360" cy="83099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Background / Problem Statement?</a:t>
            </a:r>
          </a:p>
          <a:p>
            <a:r>
              <a:rPr lang="en-US" sz="4800" dirty="0">
                <a:solidFill>
                  <a:schemeClr val="bg1"/>
                </a:solidFill>
              </a:rPr>
              <a:t>Lorem ipsum dolor sit </a:t>
            </a:r>
            <a:r>
              <a:rPr lang="en-US" sz="4800" dirty="0" err="1">
                <a:solidFill>
                  <a:schemeClr val="bg1"/>
                </a:solidFill>
              </a:rPr>
              <a:t>amet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dirty="0" err="1">
                <a:solidFill>
                  <a:schemeClr val="bg1"/>
                </a:solidFill>
              </a:rPr>
              <a:t>consectetur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adipiscing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elit</a:t>
            </a:r>
            <a:r>
              <a:rPr lang="en-US" sz="4800" dirty="0">
                <a:solidFill>
                  <a:schemeClr val="bg1"/>
                </a:solidFill>
              </a:rPr>
              <a:t>. Integer </a:t>
            </a:r>
            <a:r>
              <a:rPr lang="en-US" sz="4800" dirty="0" err="1">
                <a:solidFill>
                  <a:schemeClr val="bg1"/>
                </a:solidFill>
              </a:rPr>
              <a:t>finibus</a:t>
            </a:r>
            <a:r>
              <a:rPr lang="en-US" sz="4800" dirty="0">
                <a:solidFill>
                  <a:schemeClr val="bg1"/>
                </a:solidFill>
              </a:rPr>
              <a:t> vitae </a:t>
            </a:r>
            <a:r>
              <a:rPr lang="en-US" sz="4800" dirty="0" err="1">
                <a:solidFill>
                  <a:schemeClr val="bg1"/>
                </a:solidFill>
              </a:rPr>
              <a:t>est</a:t>
            </a:r>
            <a:r>
              <a:rPr lang="en-US" sz="4800" dirty="0">
                <a:solidFill>
                  <a:schemeClr val="bg1"/>
                </a:solidFill>
              </a:rPr>
              <a:t> convallis </a:t>
            </a:r>
            <a:r>
              <a:rPr lang="en-US" sz="4800" dirty="0" err="1">
                <a:solidFill>
                  <a:schemeClr val="bg1"/>
                </a:solidFill>
              </a:rPr>
              <a:t>tristique</a:t>
            </a:r>
            <a:r>
              <a:rPr lang="en-US" sz="4800" dirty="0">
                <a:solidFill>
                  <a:schemeClr val="bg1"/>
                </a:solidFill>
              </a:rPr>
              <a:t>. </a:t>
            </a:r>
            <a:r>
              <a:rPr lang="en-US" sz="4800" dirty="0" err="1">
                <a:solidFill>
                  <a:schemeClr val="bg1"/>
                </a:solidFill>
              </a:rPr>
              <a:t>Morbi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quis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nunc</a:t>
            </a:r>
            <a:r>
              <a:rPr lang="en-US" sz="4800" dirty="0">
                <a:solidFill>
                  <a:schemeClr val="bg1"/>
                </a:solidFill>
              </a:rPr>
              <a:t> id lorem </a:t>
            </a:r>
            <a:r>
              <a:rPr lang="en-US" sz="4800" dirty="0" err="1">
                <a:solidFill>
                  <a:schemeClr val="bg1"/>
                </a:solidFill>
              </a:rPr>
              <a:t>iaculis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mattis</a:t>
            </a:r>
            <a:r>
              <a:rPr lang="en-US" sz="4800" dirty="0">
                <a:solidFill>
                  <a:schemeClr val="bg1"/>
                </a:solidFill>
              </a:rPr>
              <a:t> vitae </a:t>
            </a:r>
            <a:r>
              <a:rPr lang="en-US" sz="4800" dirty="0" err="1">
                <a:solidFill>
                  <a:schemeClr val="bg1"/>
                </a:solidFill>
              </a:rPr>
              <a:t>sed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eros</a:t>
            </a:r>
            <a:r>
              <a:rPr lang="en-US" sz="4800" dirty="0">
                <a:solidFill>
                  <a:schemeClr val="bg1"/>
                </a:solidFill>
              </a:rPr>
              <a:t>. Nam </a:t>
            </a:r>
            <a:r>
              <a:rPr lang="en-US" sz="4800" dirty="0" err="1">
                <a:solidFill>
                  <a:schemeClr val="bg1"/>
                </a:solidFill>
              </a:rPr>
              <a:t>sed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tristique</a:t>
            </a:r>
            <a:r>
              <a:rPr lang="en-US" sz="4800" dirty="0">
                <a:solidFill>
                  <a:schemeClr val="bg1"/>
                </a:solidFill>
              </a:rPr>
              <a:t> ante. </a:t>
            </a:r>
            <a:r>
              <a:rPr lang="en-US" sz="4800" dirty="0" err="1">
                <a:solidFill>
                  <a:schemeClr val="bg1"/>
                </a:solidFill>
              </a:rPr>
              <a:t>Curabitur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commodo</a:t>
            </a:r>
            <a:r>
              <a:rPr lang="en-US" sz="4800" dirty="0">
                <a:solidFill>
                  <a:schemeClr val="bg1"/>
                </a:solidFill>
              </a:rPr>
              <a:t> ligula at ex </a:t>
            </a:r>
            <a:r>
              <a:rPr lang="en-US" sz="4800" dirty="0" err="1">
                <a:solidFill>
                  <a:schemeClr val="bg1"/>
                </a:solidFill>
              </a:rPr>
              <a:t>placerat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fringilla</a:t>
            </a:r>
            <a:r>
              <a:rPr lang="en-US" sz="4800" dirty="0">
                <a:solidFill>
                  <a:schemeClr val="bg1"/>
                </a:solidFill>
              </a:rPr>
              <a:t>. </a:t>
            </a:r>
            <a:r>
              <a:rPr lang="en-US" sz="4800" dirty="0" err="1">
                <a:solidFill>
                  <a:schemeClr val="bg1"/>
                </a:solidFill>
              </a:rPr>
              <a:t>Ut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venenatis</a:t>
            </a:r>
            <a:r>
              <a:rPr lang="en-US" sz="4800" dirty="0">
                <a:solidFill>
                  <a:schemeClr val="bg1"/>
                </a:solidFill>
              </a:rPr>
              <a:t> maximus </a:t>
            </a:r>
            <a:r>
              <a:rPr lang="en-US" sz="4800" dirty="0" err="1">
                <a:solidFill>
                  <a:schemeClr val="bg1"/>
                </a:solidFill>
              </a:rPr>
              <a:t>metus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eu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sodales</a:t>
            </a:r>
            <a:r>
              <a:rPr lang="en-US" sz="4800" dirty="0">
                <a:solidFill>
                  <a:schemeClr val="bg1"/>
                </a:solidFill>
              </a:rPr>
              <a:t>. </a:t>
            </a:r>
            <a:r>
              <a:rPr lang="en-US" sz="4800" dirty="0" err="1">
                <a:solidFill>
                  <a:schemeClr val="bg1"/>
                </a:solidFill>
              </a:rPr>
              <a:t>Ut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metus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erat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dirty="0" err="1">
                <a:solidFill>
                  <a:schemeClr val="bg1"/>
                </a:solidFill>
              </a:rPr>
              <a:t>sodales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nec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dapibus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nec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dirty="0" err="1">
                <a:solidFill>
                  <a:schemeClr val="bg1"/>
                </a:solidFill>
              </a:rPr>
              <a:t>molestie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quis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elit</a:t>
            </a:r>
            <a:r>
              <a:rPr lang="en-US" sz="4800" dirty="0">
                <a:solidFill>
                  <a:schemeClr val="bg1"/>
                </a:solidFill>
              </a:rPr>
              <a:t>. </a:t>
            </a:r>
            <a:r>
              <a:rPr lang="en-US" sz="4800" dirty="0" err="1">
                <a:solidFill>
                  <a:schemeClr val="bg1"/>
                </a:solidFill>
              </a:rPr>
              <a:t>Vestibulum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vel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nibh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mauris</a:t>
            </a:r>
            <a:r>
              <a:rPr lang="en-US" sz="4800" dirty="0">
                <a:solidFill>
                  <a:schemeClr val="bg1"/>
                </a:solidFill>
              </a:rPr>
              <a:t>. </a:t>
            </a:r>
            <a:r>
              <a:rPr lang="en-US" sz="4800" dirty="0" err="1">
                <a:solidFill>
                  <a:schemeClr val="bg1"/>
                </a:solidFill>
              </a:rPr>
              <a:t>Cras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ut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feugiat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augue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345120" y="12578238"/>
            <a:ext cx="105003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Milestones / Achievement List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-30481" y="16725900"/>
            <a:ext cx="10515600" cy="1604010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" y="23164800"/>
            <a:ext cx="104851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Scope limitation / design decisions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Challenges/roadblocks?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299399" y="21717000"/>
            <a:ext cx="10515600" cy="1104900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360360" y="23195280"/>
            <a:ext cx="10485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</a:t>
            </a:r>
            <a:r>
              <a:rPr lang="en-US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futureeee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1959" y="4639375"/>
            <a:ext cx="464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Ryan Benner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268919" y="4666131"/>
            <a:ext cx="46177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Kyle </a:t>
            </a:r>
            <a:r>
              <a:rPr lang="en-US" sz="5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Arens</a:t>
            </a:r>
            <a:endParaRPr lang="en-US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38438" y="10214575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Jon </a:t>
            </a:r>
            <a:r>
              <a:rPr lang="en-US" sz="54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Deibel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41957" y="9958355"/>
            <a:ext cx="4869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Dr. Ali </a:t>
            </a:r>
            <a:r>
              <a:rPr lang="en-US" sz="54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Minai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  <a:p>
            <a:pPr lvl="0"/>
            <a:r>
              <a:rPr lang="en-US" sz="5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Advisor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  <p:pic>
        <p:nvPicPr>
          <p:cNvPr id="1026" name="Picture 2" descr="C:\Users\rbenner\Downloads\coollogo_com-31163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8462"/>
            <a:ext cx="31299994" cy="42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715" y="531717"/>
            <a:ext cx="4078224" cy="4078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Picture 41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t="10791" r="16821"/>
          <a:stretch/>
        </p:blipFill>
        <p:spPr>
          <a:xfrm>
            <a:off x="38826946" y="448462"/>
            <a:ext cx="4078224" cy="4078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396" y="5868573"/>
            <a:ext cx="4078608" cy="4078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Picture 43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7" t="8645" r="39325" b="46783"/>
          <a:stretch/>
        </p:blipFill>
        <p:spPr>
          <a:xfrm>
            <a:off x="38541957" y="5821785"/>
            <a:ext cx="4078224" cy="4078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8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AFG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Benner, Ryan</dc:creator>
  <cp:lastModifiedBy>Benner, Ryan</cp:lastModifiedBy>
  <cp:revision>11</cp:revision>
  <dcterms:created xsi:type="dcterms:W3CDTF">2018-02-22T15:50:57Z</dcterms:created>
  <dcterms:modified xsi:type="dcterms:W3CDTF">2018-02-22T19:56:30Z</dcterms:modified>
</cp:coreProperties>
</file>