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8" autoAdjust="0"/>
  </p:normalViewPr>
  <p:slideViewPr>
    <p:cSldViewPr>
      <p:cViewPr varScale="1">
        <p:scale>
          <a:sx n="21" d="100"/>
          <a:sy n="21" d="100"/>
        </p:scale>
        <p:origin x="-1272" y="-15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6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2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6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4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FE519-D025-4205-95BE-FAF045E3FBF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11" Type="http://schemas.openxmlformats.org/officeDocument/2006/relationships/image" Target="../media/image9.png"/><Relationship Id="rId5" Type="http://schemas.openxmlformats.org/officeDocument/2006/relationships/image" Target="../media/image4.jpg"/><Relationship Id="rId10" Type="http://schemas.microsoft.com/office/2007/relationships/hdphoto" Target="../media/hdphoto1.wdp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91440" y="4610326"/>
            <a:ext cx="10515600" cy="8429578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57559" y="27078846"/>
            <a:ext cx="21945600" cy="5152876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972800" y="4693580"/>
            <a:ext cx="21945599" cy="21747820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523086" y="8915400"/>
            <a:ext cx="16975160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Design/Input</a:t>
            </a:r>
          </a:p>
          <a:p>
            <a:pPr algn="ctr"/>
            <a:r>
              <a:rPr lang="en-US" sz="9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</a:t>
            </a:r>
          </a:p>
          <a:p>
            <a:pPr algn="ctr"/>
            <a:r>
              <a:rPr lang="en-US" sz="9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Jon’s Aforementioned Playground</a:t>
            </a:r>
            <a:endParaRPr lang="en-US" sz="9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375600" y="12420599"/>
            <a:ext cx="10515600" cy="11132091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6740" y="5101040"/>
            <a:ext cx="9525000" cy="7571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Background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There have been many recent advances in game-playing AIs, such as the </a:t>
            </a:r>
            <a:r>
              <a:rPr lang="en-US" sz="4800" dirty="0" err="1" smtClean="0">
                <a:solidFill>
                  <a:schemeClr val="bg1"/>
                </a:solidFill>
              </a:rPr>
              <a:t>Dota</a:t>
            </a:r>
            <a:r>
              <a:rPr lang="en-US" sz="4800" dirty="0" smtClean="0">
                <a:solidFill>
                  <a:schemeClr val="bg1"/>
                </a:solidFill>
              </a:rPr>
              <a:t> 2 AI and </a:t>
            </a:r>
            <a:r>
              <a:rPr lang="en-US" sz="4800" dirty="0" err="1" smtClean="0">
                <a:solidFill>
                  <a:schemeClr val="bg1"/>
                </a:solidFill>
              </a:rPr>
              <a:t>AlphaGo</a:t>
            </a:r>
            <a:r>
              <a:rPr lang="en-US" sz="4800" dirty="0" smtClean="0">
                <a:solidFill>
                  <a:schemeClr val="bg1"/>
                </a:solidFill>
              </a:rPr>
              <a:t>. With this project, we aim to explore the use of conventional and cutting edge machine learning techniques to create a self-learning </a:t>
            </a:r>
            <a:r>
              <a:rPr lang="en-US" sz="4800" dirty="0" err="1" smtClean="0">
                <a:solidFill>
                  <a:schemeClr val="bg1"/>
                </a:solidFill>
              </a:rPr>
              <a:t>Starcraft</a:t>
            </a:r>
            <a:r>
              <a:rPr lang="en-US" sz="4800" dirty="0" smtClean="0">
                <a:solidFill>
                  <a:schemeClr val="bg1"/>
                </a:solidFill>
              </a:rPr>
              <a:t> 2AI agent that is capable of playing against Blizzard’s built-in AI.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-30481" y="13501568"/>
            <a:ext cx="10515600" cy="19264432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-45721" y="31021913"/>
            <a:ext cx="1048512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Scope limitation / design decisions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Challenges/roadblocks?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3299399" y="23926800"/>
            <a:ext cx="10515600" cy="8839200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541959" y="4639375"/>
            <a:ext cx="4648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</a:rPr>
              <a:t>Ryan Benner</a:t>
            </a:r>
            <a:endParaRPr lang="en-US" sz="54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268919" y="4666131"/>
            <a:ext cx="46177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Kyle </a:t>
            </a:r>
            <a:r>
              <a:rPr lang="en-US" sz="5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Arens</a:t>
            </a:r>
            <a:endParaRPr lang="en-US" sz="54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38438" y="10214575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</a:rPr>
              <a:t>Jon </a:t>
            </a:r>
            <a:r>
              <a:rPr lang="en-US" sz="54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</a:rPr>
              <a:t>Deibel</a:t>
            </a:r>
            <a:endParaRPr lang="en-US" sz="54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41957" y="9958355"/>
            <a:ext cx="4869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</a:rPr>
              <a:t>Dr. Ali </a:t>
            </a:r>
            <a:r>
              <a:rPr lang="en-US" sz="54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</a:rPr>
              <a:t>Minai</a:t>
            </a:r>
            <a:endParaRPr lang="en-US" sz="54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</a:endParaRPr>
          </a:p>
          <a:p>
            <a:pPr lvl="0"/>
            <a:r>
              <a:rPr lang="en-US" sz="54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</a:rPr>
              <a:t>Advisor</a:t>
            </a:r>
            <a:endParaRPr lang="en-US" sz="54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  <p:pic>
        <p:nvPicPr>
          <p:cNvPr id="1026" name="Picture 2" descr="C:\Users\rbenner\Downloads\coollogo_com-31163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8462"/>
            <a:ext cx="31299994" cy="424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715" y="531717"/>
            <a:ext cx="4078224" cy="40782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2" name="Picture 41"/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9" t="10791" r="16821"/>
          <a:stretch/>
        </p:blipFill>
        <p:spPr>
          <a:xfrm>
            <a:off x="38826946" y="448462"/>
            <a:ext cx="4078224" cy="40786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396" y="5868573"/>
            <a:ext cx="4078608" cy="40786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4" name="Picture 43"/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7" t="8645" r="39325" b="46783"/>
          <a:stretch/>
        </p:blipFill>
        <p:spPr>
          <a:xfrm>
            <a:off x="38541957" y="5821785"/>
            <a:ext cx="4078224" cy="40782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6" name="Rectangle 45"/>
          <p:cNvSpPr/>
          <p:nvPr/>
        </p:nvSpPr>
        <p:spPr>
          <a:xfrm>
            <a:off x="434339" y="14099738"/>
            <a:ext cx="9525000" cy="120032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Scope &amp; Decisions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With 3 distinct factions to play as and an action space of ~10</a:t>
            </a:r>
            <a:r>
              <a:rPr lang="en-US" sz="4800" baseline="30000" dirty="0" smtClean="0">
                <a:solidFill>
                  <a:schemeClr val="bg1"/>
                </a:solidFill>
              </a:rPr>
              <a:t>8</a:t>
            </a:r>
            <a:r>
              <a:rPr lang="en-US" sz="4800" dirty="0" smtClean="0">
                <a:solidFill>
                  <a:schemeClr val="bg1"/>
                </a:solidFill>
              </a:rPr>
              <a:t> possibilities, we limited our project in the following ways: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Only train as </a:t>
            </a:r>
            <a:r>
              <a:rPr lang="en-US" sz="4800" dirty="0" err="1" smtClean="0">
                <a:solidFill>
                  <a:schemeClr val="bg1"/>
                </a:solidFill>
              </a:rPr>
              <a:t>Terran</a:t>
            </a:r>
            <a:r>
              <a:rPr lang="en-US" sz="4800" dirty="0" smtClean="0">
                <a:solidFill>
                  <a:schemeClr val="bg1"/>
                </a:solidFill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Only train on a small 64x64 map.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Train via reinforcement only against Blizzard AI.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Reduce action space of our AI to about 6 actions.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Prevent training bot to move camera.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Feed the AI the current screen region and 7 distinct </a:t>
            </a:r>
            <a:r>
              <a:rPr lang="en-US" sz="4800" dirty="0" err="1" smtClean="0">
                <a:solidFill>
                  <a:schemeClr val="bg1"/>
                </a:solidFill>
              </a:rPr>
              <a:t>minimap</a:t>
            </a:r>
            <a:r>
              <a:rPr lang="en-US" sz="4800" dirty="0" smtClean="0">
                <a:solidFill>
                  <a:schemeClr val="bg1"/>
                </a:solidFill>
              </a:rPr>
              <a:t> layers.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886141" y="13026733"/>
            <a:ext cx="9525000" cy="105259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Milestone Achievements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prstClr val="white"/>
                </a:solidFill>
              </a:rPr>
              <a:t>10/31 – Develop a scripted AI using capable of defeating Medium AI opponents.</a:t>
            </a:r>
            <a:endParaRPr lang="en-US" sz="4800" dirty="0">
              <a:solidFill>
                <a:prstClr val="white"/>
              </a:solidFill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prstClr val="white"/>
                </a:solidFill>
              </a:rPr>
              <a:t>12/05 – Implemented a simple Q-learned model capable of occasionally winning against Very Easy AI.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prstClr val="white"/>
                </a:solidFill>
              </a:rPr>
              <a:t>1/13 – Update to a deep-learned model with better success than Q-learned.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prstClr val="white"/>
                </a:solidFill>
              </a:rPr>
              <a:t>2/5 – Update reward algorithm to use player score. No noticeable change.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3794699" y="24191416"/>
            <a:ext cx="9395458" cy="83099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Future Work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prstClr val="white"/>
                </a:solidFill>
              </a:rPr>
              <a:t>Expand action space to the full possibility of </a:t>
            </a:r>
            <a:r>
              <a:rPr lang="en-US" sz="4800" dirty="0" err="1" smtClean="0">
                <a:solidFill>
                  <a:prstClr val="white"/>
                </a:solidFill>
              </a:rPr>
              <a:t>Terran’s</a:t>
            </a:r>
            <a:r>
              <a:rPr lang="en-US" sz="4800" dirty="0" smtClean="0">
                <a:solidFill>
                  <a:prstClr val="white"/>
                </a:solidFill>
              </a:rPr>
              <a:t> actions.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prstClr val="white"/>
                </a:solidFill>
              </a:rPr>
              <a:t>Train against multiple maps.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prstClr val="white"/>
                </a:solidFill>
              </a:rPr>
              <a:t>Train AI to change camera location.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prstClr val="white"/>
                </a:solidFill>
              </a:rPr>
              <a:t>Utilize Pro-player replay data.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prstClr val="white"/>
                </a:solidFill>
              </a:rPr>
              <a:t>Expand input space to include all mini-map layers.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prstClr val="white"/>
                </a:solidFill>
              </a:rPr>
              <a:t>Train AI to play as </a:t>
            </a:r>
            <a:r>
              <a:rPr lang="en-US" sz="4800" dirty="0" err="1" smtClean="0">
                <a:solidFill>
                  <a:prstClr val="white"/>
                </a:solidFill>
              </a:rPr>
              <a:t>Protoss</a:t>
            </a:r>
            <a:r>
              <a:rPr lang="en-US" sz="4800" dirty="0" smtClean="0">
                <a:solidFill>
                  <a:prstClr val="white"/>
                </a:solidFill>
              </a:rPr>
              <a:t> and </a:t>
            </a:r>
            <a:r>
              <a:rPr lang="en-US" sz="4800" dirty="0" err="1" smtClean="0">
                <a:solidFill>
                  <a:prstClr val="white"/>
                </a:solidFill>
              </a:rPr>
              <a:t>Zerg</a:t>
            </a:r>
            <a:r>
              <a:rPr lang="en-US" sz="4800" dirty="0" smtClean="0">
                <a:solidFill>
                  <a:prstClr val="white"/>
                </a:solidFill>
              </a:rPr>
              <a:t>.</a:t>
            </a:r>
          </a:p>
        </p:txBody>
      </p:sp>
      <p:pic>
        <p:nvPicPr>
          <p:cNvPr id="1030" name="Picture 6" descr="Image result for pytho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2404" y="27750284"/>
            <a:ext cx="3909343" cy="39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ytorch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3866" y="2720471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eepmind logo transparent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500" b="95250" l="5750" r="94750">
                        <a14:foregroundMark x1="32500" y1="56250" x2="27500" y2="41750"/>
                        <a14:foregroundMark x1="41500" y1="24000" x2="43250" y2="24000"/>
                        <a14:foregroundMark x1="51750" y1="21750" x2="66250" y2="25750"/>
                        <a14:foregroundMark x1="75000" y1="30500" x2="87750" y2="60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015" y="2775028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numpy logo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6" r="60576" b="1066"/>
          <a:stretch/>
        </p:blipFill>
        <p:spPr bwMode="auto">
          <a:xfrm>
            <a:off x="27209968" y="27416100"/>
            <a:ext cx="4550588" cy="45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82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265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AFG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Benner, Ryan</dc:creator>
  <cp:lastModifiedBy>Benner, Ryan</cp:lastModifiedBy>
  <cp:revision>16</cp:revision>
  <dcterms:created xsi:type="dcterms:W3CDTF">2018-02-22T15:50:57Z</dcterms:created>
  <dcterms:modified xsi:type="dcterms:W3CDTF">2018-02-22T20:47:52Z</dcterms:modified>
</cp:coreProperties>
</file>