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23" d="100"/>
          <a:sy n="23" d="100"/>
        </p:scale>
        <p:origin x="906" y="4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1440" y="4610326"/>
            <a:ext cx="10515600" cy="8429578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57559" y="27078846"/>
            <a:ext cx="21945600" cy="5152876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972800" y="4693580"/>
            <a:ext cx="21945599" cy="21747820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602893" y="4721289"/>
            <a:ext cx="86549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Design and Input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375600" y="12420599"/>
            <a:ext cx="10515600" cy="11132091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740" y="5101040"/>
            <a:ext cx="9525000" cy="7571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Background</a:t>
            </a:r>
          </a:p>
          <a:p>
            <a:r>
              <a:rPr lang="en-US" sz="4800" dirty="0">
                <a:solidFill>
                  <a:schemeClr val="bg1"/>
                </a:solidFill>
              </a:rPr>
              <a:t>There have been many recent advances in game-playing AIs, such as the </a:t>
            </a:r>
            <a:r>
              <a:rPr lang="en-US" sz="4800" dirty="0" err="1">
                <a:solidFill>
                  <a:schemeClr val="bg1"/>
                </a:solidFill>
              </a:rPr>
              <a:t>Dota</a:t>
            </a:r>
            <a:r>
              <a:rPr lang="en-US" sz="4800" dirty="0">
                <a:solidFill>
                  <a:schemeClr val="bg1"/>
                </a:solidFill>
              </a:rPr>
              <a:t> 2 AI and </a:t>
            </a:r>
            <a:r>
              <a:rPr lang="en-US" sz="4800" dirty="0" err="1">
                <a:solidFill>
                  <a:schemeClr val="bg1"/>
                </a:solidFill>
              </a:rPr>
              <a:t>AlphaGo</a:t>
            </a:r>
            <a:r>
              <a:rPr lang="en-US" sz="4800" dirty="0">
                <a:solidFill>
                  <a:schemeClr val="bg1"/>
                </a:solidFill>
              </a:rPr>
              <a:t>. With this project, we aim to explore the use of conventional and cutting edge machine learning techniques to create a self-learning </a:t>
            </a:r>
            <a:r>
              <a:rPr lang="en-US" sz="4800" dirty="0" err="1">
                <a:solidFill>
                  <a:schemeClr val="bg1"/>
                </a:solidFill>
              </a:rPr>
              <a:t>Starcraft</a:t>
            </a:r>
            <a:r>
              <a:rPr lang="en-US" sz="4800" dirty="0">
                <a:solidFill>
                  <a:schemeClr val="bg1"/>
                </a:solidFill>
              </a:rPr>
              <a:t> 2 AI agent that is capable of playing against Blizzard’s built-in AI.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-30481" y="13501568"/>
            <a:ext cx="10515600" cy="19264432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299399" y="23926800"/>
            <a:ext cx="10515600" cy="8839200"/>
          </a:xfrm>
          <a:prstGeom prst="round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633402" y="4639375"/>
            <a:ext cx="464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Ryan Benner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06081" y="4666131"/>
            <a:ext cx="46177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Kyle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Arens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28000" y="997327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Jon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Deibel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1957" y="9958355"/>
            <a:ext cx="4869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Ali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Minai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Advisor</a:t>
            </a:r>
          </a:p>
        </p:txBody>
      </p:sp>
      <p:pic>
        <p:nvPicPr>
          <p:cNvPr id="1026" name="Picture 2" descr="C:\Users\rbenner\Downloads\coollogo_com-3116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462"/>
            <a:ext cx="31299994" cy="42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715" y="531717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t="10791" r="16821"/>
          <a:stretch/>
        </p:blipFill>
        <p:spPr>
          <a:xfrm>
            <a:off x="38826946" y="448462"/>
            <a:ext cx="4078224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396" y="5868573"/>
            <a:ext cx="4078608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7" t="8645" r="39325" b="46783"/>
          <a:stretch/>
        </p:blipFill>
        <p:spPr>
          <a:xfrm>
            <a:off x="38541957" y="5821785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45"/>
          <p:cNvSpPr/>
          <p:nvPr/>
        </p:nvSpPr>
        <p:spPr>
          <a:xfrm>
            <a:off x="434339" y="14099738"/>
            <a:ext cx="9525000" cy="1791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&amp; Decisions</a:t>
            </a:r>
          </a:p>
          <a:p>
            <a:r>
              <a:rPr lang="en-US" sz="4800" dirty="0">
                <a:solidFill>
                  <a:schemeClr val="bg1"/>
                </a:solidFill>
              </a:rPr>
              <a:t>With 3 distinct factions to play as and an action space of ~10</a:t>
            </a:r>
            <a:r>
              <a:rPr lang="en-US" sz="4800" baseline="30000" dirty="0">
                <a:solidFill>
                  <a:schemeClr val="bg1"/>
                </a:solidFill>
              </a:rPr>
              <a:t>8</a:t>
            </a:r>
            <a:r>
              <a:rPr lang="en-US" sz="4800" dirty="0">
                <a:solidFill>
                  <a:schemeClr val="bg1"/>
                </a:solidFill>
              </a:rPr>
              <a:t> possibilities, we limited our project in the following ways: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Only train as Terran.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Only train on a small 64x64 map.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Train via reinforcement only against Blizzard AI.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The Blizzard AI’s race will change each iteration.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Restrict our action space to simple actions, such as:</a:t>
            </a:r>
          </a:p>
          <a:p>
            <a:pPr marL="288036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Build SCV</a:t>
            </a:r>
          </a:p>
          <a:p>
            <a:pPr marL="288036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Build Marine</a:t>
            </a:r>
          </a:p>
          <a:p>
            <a:pPr marL="288036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Build Barracks</a:t>
            </a:r>
          </a:p>
          <a:p>
            <a:pPr marL="2880360" lvl="1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Build Supply Depot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Prevent training bot from moving camera.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Feed the AI the current screen region and 7 distinct </a:t>
            </a:r>
            <a:r>
              <a:rPr lang="en-US" sz="4800" dirty="0" err="1">
                <a:solidFill>
                  <a:schemeClr val="bg1"/>
                </a:solidFill>
              </a:rPr>
              <a:t>minimap</a:t>
            </a:r>
            <a:r>
              <a:rPr lang="en-US" sz="4800" dirty="0">
                <a:solidFill>
                  <a:schemeClr val="bg1"/>
                </a:solidFill>
              </a:rPr>
              <a:t> layers.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Utilize a Q-learning table to handle multi-dimensional tensors.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886141" y="13026733"/>
            <a:ext cx="9525000" cy="105259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Milestone Achievements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10/31 – Develop a scripted AI using capable of defeating Medium AI opponents.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12/05 – Implemented a simple Q-learned model capable of occasionally winning against Very Easy AI.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1/13 – Update to a deep-learned model with better success than Q-learned.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2/5 – Update reward algorithm to use player score. No noticeable change.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794699" y="24191416"/>
            <a:ext cx="9395458" cy="83099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 Work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Expand action space to the full possibility of </a:t>
            </a:r>
            <a:r>
              <a:rPr lang="en-US" sz="4800" dirty="0" err="1">
                <a:solidFill>
                  <a:prstClr val="white"/>
                </a:solidFill>
              </a:rPr>
              <a:t>Terran’s</a:t>
            </a:r>
            <a:r>
              <a:rPr lang="en-US" sz="4800" dirty="0">
                <a:solidFill>
                  <a:prstClr val="white"/>
                </a:solidFill>
              </a:rPr>
              <a:t> actions.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Train against multiple maps.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Train AI to change camera location.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Utilize Pro-player replay data.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Expand input space to include all mini-map layers.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Train AI to play as </a:t>
            </a:r>
            <a:r>
              <a:rPr lang="en-US" sz="4800" dirty="0" err="1">
                <a:solidFill>
                  <a:prstClr val="white"/>
                </a:solidFill>
              </a:rPr>
              <a:t>Protoss</a:t>
            </a:r>
            <a:r>
              <a:rPr lang="en-US" sz="4800" dirty="0">
                <a:solidFill>
                  <a:prstClr val="white"/>
                </a:solidFill>
              </a:rPr>
              <a:t> and </a:t>
            </a:r>
            <a:r>
              <a:rPr lang="en-US" sz="4800" dirty="0" err="1">
                <a:solidFill>
                  <a:prstClr val="white"/>
                </a:solidFill>
              </a:rPr>
              <a:t>Zerg</a:t>
            </a:r>
            <a:r>
              <a:rPr lang="en-US" sz="480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030" name="Picture 6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404" y="27750284"/>
            <a:ext cx="3909343" cy="39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or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866" y="272047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eepmind logo transparent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500" b="95250" l="5750" r="94750">
                        <a14:foregroundMark x1="32500" y1="56250" x2="27500" y2="41750"/>
                        <a14:foregroundMark x1="41500" y1="24000" x2="43250" y2="24000"/>
                        <a14:foregroundMark x1="51750" y1="21750" x2="66250" y2="25750"/>
                        <a14:foregroundMark x1="75000" y1="30500" x2="87750" y2="6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015" y="277502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umpy log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6" r="60576" b="1066"/>
          <a:stretch/>
        </p:blipFill>
        <p:spPr bwMode="auto">
          <a:xfrm>
            <a:off x="27209968" y="27416100"/>
            <a:ext cx="4550588" cy="45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4A3E7-107E-41A1-B14A-2F197523FC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35" y="6962387"/>
            <a:ext cx="19439527" cy="10552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C1508-8732-4319-877A-B77B8FEF8563}"/>
              </a:ext>
            </a:extLst>
          </p:cNvPr>
          <p:cNvSpPr txBox="1"/>
          <p:nvPr/>
        </p:nvSpPr>
        <p:spPr>
          <a:xfrm>
            <a:off x="12225835" y="17515273"/>
            <a:ext cx="19439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seven regions boxed in red above serve as a high-level overview of the first layer of inputs that we feed into our machine learning model. These seven layers 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E454-6B8C-4248-96EC-D7613B64A3CF}"/>
              </a:ext>
            </a:extLst>
          </p:cNvPr>
          <p:cNvSpPr txBox="1"/>
          <p:nvPr/>
        </p:nvSpPr>
        <p:spPr>
          <a:xfrm>
            <a:off x="12225835" y="20132962"/>
            <a:ext cx="97578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Height Map – observe terrain differences, impacting vision.</a:t>
            </a:r>
          </a:p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Visibility Map – observe current and past exploration.</a:t>
            </a:r>
          </a:p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Creep – shows where </a:t>
            </a:r>
            <a:r>
              <a:rPr lang="en-US" sz="4800" dirty="0" err="1">
                <a:solidFill>
                  <a:schemeClr val="bg1"/>
                </a:solidFill>
              </a:rPr>
              <a:t>Zerg</a:t>
            </a:r>
            <a:r>
              <a:rPr lang="en-US" sz="4800" dirty="0">
                <a:solidFill>
                  <a:schemeClr val="bg1"/>
                </a:solidFill>
              </a:rPr>
              <a:t> has spread “creep”. Race-specific.</a:t>
            </a:r>
          </a:p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Camera Selection – shows where the camera is currently located.</a:t>
            </a:r>
          </a:p>
          <a:p>
            <a:pPr marL="914400" indent="-914400">
              <a:buAutoNum type="arabicParenR"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38A447-3AB1-4A26-86D6-65CAD9A4D541}"/>
              </a:ext>
            </a:extLst>
          </p:cNvPr>
          <p:cNvSpPr txBox="1"/>
          <p:nvPr/>
        </p:nvSpPr>
        <p:spPr>
          <a:xfrm>
            <a:off x="21800819" y="20096127"/>
            <a:ext cx="9757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arenR" startAt="5"/>
            </a:pPr>
            <a:r>
              <a:rPr lang="en-US" sz="4800" dirty="0">
                <a:solidFill>
                  <a:schemeClr val="bg1"/>
                </a:solidFill>
              </a:rPr>
              <a:t>Player Id – shows units based on owning-player’s ID.</a:t>
            </a:r>
          </a:p>
          <a:p>
            <a:pPr marL="914400" indent="-914400">
              <a:buAutoNum type="arabicParenR" startAt="5"/>
            </a:pPr>
            <a:r>
              <a:rPr lang="en-US" sz="4800" dirty="0">
                <a:solidFill>
                  <a:schemeClr val="bg1"/>
                </a:solidFill>
              </a:rPr>
              <a:t>Player Relative Team – shows units relative to their respective teams.</a:t>
            </a:r>
          </a:p>
          <a:p>
            <a:pPr marL="914400" indent="-914400">
              <a:buAutoNum type="arabicParenR" startAt="5"/>
            </a:pPr>
            <a:r>
              <a:rPr lang="en-US" sz="4800" dirty="0">
                <a:solidFill>
                  <a:schemeClr val="bg1"/>
                </a:solidFill>
              </a:rPr>
              <a:t>Selected – shows the currently selected unit.</a:t>
            </a:r>
          </a:p>
          <a:p>
            <a:pPr marL="914400" indent="-914400">
              <a:buAutoNum type="arabicParenR" startAt="5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5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388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Benner, Ryan</dc:creator>
  <cp:lastModifiedBy>Ryan Benner</cp:lastModifiedBy>
  <cp:revision>26</cp:revision>
  <dcterms:created xsi:type="dcterms:W3CDTF">2018-02-22T15:50:57Z</dcterms:created>
  <dcterms:modified xsi:type="dcterms:W3CDTF">2018-02-27T02:04:34Z</dcterms:modified>
</cp:coreProperties>
</file>