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7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2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9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4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6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1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4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395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381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337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3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8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3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10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4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63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9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5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6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5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9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0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Phishing Awareness: Don’t Take the Bait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2EA55-8B5C-9596-5A26-612AF8B6D825}"/>
              </a:ext>
            </a:extLst>
          </p:cNvPr>
          <p:cNvSpPr txBox="1"/>
          <p:nvPr/>
        </p:nvSpPr>
        <p:spPr>
          <a:xfrm>
            <a:off x="364732" y="565991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Utsav Shrivastav</a:t>
            </a:r>
          </a:p>
          <a:p>
            <a:r>
              <a:rPr lang="en-US" sz="2400" dirty="0"/>
              <a:t>CodeAlpha Internship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84FC3-7ACE-A5C7-1CA6-B927792D717A}"/>
              </a:ext>
            </a:extLst>
          </p:cNvPr>
          <p:cNvSpPr txBox="1"/>
          <p:nvPr/>
        </p:nvSpPr>
        <p:spPr>
          <a:xfrm>
            <a:off x="364732" y="3236628"/>
            <a:ext cx="8264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Protect Yourself Against Cyber Threats</a:t>
            </a:r>
          </a:p>
        </p:txBody>
      </p:sp>
      <p:pic>
        <p:nvPicPr>
          <p:cNvPr id="1026" name="Picture 2" descr="CodeAlpha | LinkedIn">
            <a:extLst>
              <a:ext uri="{FF2B5EF4-FFF2-40B4-BE49-F238E27FC236}">
                <a16:creationId xmlns:a16="http://schemas.microsoft.com/office/drawing/2014/main" id="{021CA11D-CF7E-89AA-75BD-653AC3287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5904859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Think before you click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Stay alert → Stay safe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B0D65BA3-EEB9-293C-C9D6-D3EFD5702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Fraudulent attempts to steal sensitive information by disguising as trustworthy entities.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Common channels: Emails, fake websites, SMS (smishing), phone calls (vishing)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129456EC-536A-9B18-B82D-CBEA0C313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Email Phishing: fake emails from companies or banks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Spear Phishing: targeted attacks using personal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Whaling: attacks targeting executives/managers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Smishing &amp; Vishing: phishing via SMS and phone calls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F7C04A93-85F5-9CD4-A140-5B8FDD0CE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Misspelled sender addresses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Urgent language: 'Your account will be locked!'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Suspicious links (hover before clicking)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Unexpected attachments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6893BB7C-DB74-DF66-5B8F-EA6B47612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Slightly altered domain names (e.g., paypa1.com vs paypal.com)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No HTTPS/SSL certificate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Poor grammar &amp; design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3F95D22C-733F-0B2E-55DB-C8548A993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Impersonation of authority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Creating urgency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Exploiting curiosity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Emotional manipulation (fear, greed, trust)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39E0FC94-40A5-0BD3-770D-32F0928235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Verify sender before clicking links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Don't download unknown attachments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Enable multi-factor authentication (MFA)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Keep software &amp; antivirus updated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Report suspicious emails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4CB5FE79-318F-8BDA-C1FA-D97445251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 (Sample Questions)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Email from 'support@paypa1.com' asking password reset? Verify domain &amp; report</a:t>
            </a:r>
          </a:p>
          <a:p>
            <a:r>
              <a:t>2. True or False: All websites with HTTPS are safe? False</a:t>
            </a:r>
          </a:p>
          <a:p>
            <a:r>
              <a:t>3. Safest way to check a link? Hover before clicking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9D16BBD3-BDC2-1092-CBCB-140E873B5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2016: Google &amp; Facebook lost $100 million to fake invoice scam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2020: COVID-19 phishing emails offering fake vaccines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2023: WhatsApp OTP scams</a:t>
            </a:r>
          </a:p>
        </p:txBody>
      </p:sp>
      <p:pic>
        <p:nvPicPr>
          <p:cNvPr id="4" name="Picture 2" descr="CodeAlpha | LinkedIn">
            <a:extLst>
              <a:ext uri="{FF2B5EF4-FFF2-40B4-BE49-F238E27FC236}">
                <a16:creationId xmlns:a16="http://schemas.microsoft.com/office/drawing/2014/main" id="{BB7E48CE-ECA1-872F-40D3-F2760259E6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97" b="19270"/>
          <a:stretch>
            <a:fillRect/>
          </a:stretch>
        </p:blipFill>
        <p:spPr bwMode="auto">
          <a:xfrm>
            <a:off x="7239000" y="0"/>
            <a:ext cx="1905000" cy="95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274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Wingdings</vt:lpstr>
      <vt:lpstr>Wingdings 3</vt:lpstr>
      <vt:lpstr>Ion Boardroom</vt:lpstr>
      <vt:lpstr>Retrospect</vt:lpstr>
      <vt:lpstr>Phishing Awareness: Don’t Take the Bait</vt:lpstr>
      <vt:lpstr>What is Phishing?</vt:lpstr>
      <vt:lpstr>Types of Phishing</vt:lpstr>
      <vt:lpstr>How to Recognize Phishing Emails</vt:lpstr>
      <vt:lpstr>Fake Websites</vt:lpstr>
      <vt:lpstr>Social Engineering Tactics</vt:lpstr>
      <vt:lpstr>Best Practices &amp; Tips</vt:lpstr>
      <vt:lpstr>Interactive Quiz (Sample Questions)</vt:lpstr>
      <vt:lpstr>Real-World Examples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Utsav shrivastav</cp:lastModifiedBy>
  <cp:revision>3</cp:revision>
  <dcterms:created xsi:type="dcterms:W3CDTF">2013-01-27T09:14:16Z</dcterms:created>
  <dcterms:modified xsi:type="dcterms:W3CDTF">2025-09-20T06:41:44Z</dcterms:modified>
  <cp:category/>
</cp:coreProperties>
</file>