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F3AED-3DB3-4319-9D42-2EEF144E3859}" type="doc">
      <dgm:prSet loTypeId="urn:microsoft.com/office/officeart/2005/8/layout/StepDownProcess" loCatId="process" qsTypeId="urn:microsoft.com/office/officeart/2005/8/quickstyle/simple5" qsCatId="simple" csTypeId="urn:microsoft.com/office/officeart/2005/8/colors/accent0_3" csCatId="mainScheme" phldr="1"/>
      <dgm:spPr/>
    </dgm:pt>
    <dgm:pt modelId="{DA6FECFF-65BD-467E-8C32-AA9AA10D253D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Create package feed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E413B1-6BDC-48B8-831C-0EE4A5B0503C}" type="parTrans" cxnId="{4D9E9B90-6C86-4B5F-BFA2-E745AE25DFE6}">
      <dgm:prSet/>
      <dgm:spPr/>
      <dgm:t>
        <a:bodyPr/>
        <a:lstStyle/>
        <a:p>
          <a:endParaRPr lang="en-US"/>
        </a:p>
      </dgm:t>
    </dgm:pt>
    <dgm:pt modelId="{48FA1226-422C-418B-91D7-D5092A4EB40A}" type="sibTrans" cxnId="{4D9E9B90-6C86-4B5F-BFA2-E745AE25DFE6}">
      <dgm:prSet/>
      <dgm:spPr/>
      <dgm:t>
        <a:bodyPr/>
        <a:lstStyle/>
        <a:p>
          <a:endParaRPr lang="en-US"/>
        </a:p>
      </dgm:t>
    </dgm:pt>
    <dgm:pt modelId="{483F91FB-AC34-40BE-93D3-BCC387F9BEF2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Build Integration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134721-26F7-4CC9-B024-4B439D82417A}" type="parTrans" cxnId="{161B0687-E258-4DFC-9284-39C2A60FF003}">
      <dgm:prSet/>
      <dgm:spPr/>
      <dgm:t>
        <a:bodyPr/>
        <a:lstStyle/>
        <a:p>
          <a:endParaRPr lang="en-US"/>
        </a:p>
      </dgm:t>
    </dgm:pt>
    <dgm:pt modelId="{411F3787-421D-4A65-92EA-23064F8C9838}" type="sibTrans" cxnId="{161B0687-E258-4DFC-9284-39C2A60FF003}">
      <dgm:prSet/>
      <dgm:spPr/>
      <dgm:t>
        <a:bodyPr/>
        <a:lstStyle/>
        <a:p>
          <a:endParaRPr lang="en-US"/>
        </a:p>
      </dgm:t>
    </dgm:pt>
    <dgm:pt modelId="{8C74C590-2591-4FBD-BDE9-49F11CB7FA7E}">
      <dgm:prSet phldrT="[Text]"/>
      <dgm:spPr/>
      <dgm:t>
        <a:bodyPr/>
        <a:lstStyle/>
        <a:p>
          <a:r>
            <a:rPr lang="en-US" b="1" dirty="0" smtClean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Consume from a Package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4E97DB-6866-4FED-A655-86ADCC88DDDB}" type="parTrans" cxnId="{406B3BAE-F642-4C16-B77B-C3824FE74B38}">
      <dgm:prSet/>
      <dgm:spPr/>
      <dgm:t>
        <a:bodyPr/>
        <a:lstStyle/>
        <a:p>
          <a:endParaRPr lang="en-US"/>
        </a:p>
      </dgm:t>
    </dgm:pt>
    <dgm:pt modelId="{06DA44E0-72A0-4B41-B09B-E3172C6D0CCD}" type="sibTrans" cxnId="{406B3BAE-F642-4C16-B77B-C3824FE74B38}">
      <dgm:prSet/>
      <dgm:spPr/>
      <dgm:t>
        <a:bodyPr/>
        <a:lstStyle/>
        <a:p>
          <a:endParaRPr lang="en-US"/>
        </a:p>
      </dgm:t>
    </dgm:pt>
    <dgm:pt modelId="{DEEE808D-9A34-47DD-850D-41676D3AA9BD}" type="pres">
      <dgm:prSet presAssocID="{9C6F3AED-3DB3-4319-9D42-2EEF144E3859}" presName="rootnode" presStyleCnt="0">
        <dgm:presLayoutVars>
          <dgm:chMax/>
          <dgm:chPref/>
          <dgm:dir/>
          <dgm:animLvl val="lvl"/>
        </dgm:presLayoutVars>
      </dgm:prSet>
      <dgm:spPr/>
    </dgm:pt>
    <dgm:pt modelId="{42B7A85F-A604-40BC-BB37-9F38CF5F94C2}" type="pres">
      <dgm:prSet presAssocID="{DA6FECFF-65BD-467E-8C32-AA9AA10D253D}" presName="composite" presStyleCnt="0"/>
      <dgm:spPr/>
    </dgm:pt>
    <dgm:pt modelId="{995BB61E-859A-45AB-81CF-74B236B3A034}" type="pres">
      <dgm:prSet presAssocID="{DA6FECFF-65BD-467E-8C32-AA9AA10D253D}" presName="bentUpArrow1" presStyleLbl="alignImgPlace1" presStyleIdx="0" presStyleCnt="2"/>
      <dgm:spPr/>
    </dgm:pt>
    <dgm:pt modelId="{75C518E2-E5C8-42A9-BC48-E788089880A2}" type="pres">
      <dgm:prSet presAssocID="{DA6FECFF-65BD-467E-8C32-AA9AA10D253D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E60AE2-56A6-4344-827C-40352CFCF119}" type="pres">
      <dgm:prSet presAssocID="{DA6FECFF-65BD-467E-8C32-AA9AA10D253D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D15A5218-4786-47F1-A05B-BD6303E93EF0}" type="pres">
      <dgm:prSet presAssocID="{48FA1226-422C-418B-91D7-D5092A4EB40A}" presName="sibTrans" presStyleCnt="0"/>
      <dgm:spPr/>
    </dgm:pt>
    <dgm:pt modelId="{0CA68AD9-C769-4481-BC5C-E2D8531616D3}" type="pres">
      <dgm:prSet presAssocID="{483F91FB-AC34-40BE-93D3-BCC387F9BEF2}" presName="composite" presStyleCnt="0"/>
      <dgm:spPr/>
    </dgm:pt>
    <dgm:pt modelId="{2C3AA5D2-D143-49F2-A8D4-DBBC99A50829}" type="pres">
      <dgm:prSet presAssocID="{483F91FB-AC34-40BE-93D3-BCC387F9BEF2}" presName="bentUpArrow1" presStyleLbl="alignImgPlace1" presStyleIdx="1" presStyleCnt="2"/>
      <dgm:spPr/>
    </dgm:pt>
    <dgm:pt modelId="{8159EEEB-63AD-4F4F-B4D6-F0B047F43BC3}" type="pres">
      <dgm:prSet presAssocID="{483F91FB-AC34-40BE-93D3-BCC387F9BEF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B17582-959E-44FB-95D6-9D5BDE664067}" type="pres">
      <dgm:prSet presAssocID="{483F91FB-AC34-40BE-93D3-BCC387F9BEF2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DE7FFA60-394B-415A-A392-34325648AD2B}" type="pres">
      <dgm:prSet presAssocID="{411F3787-421D-4A65-92EA-23064F8C9838}" presName="sibTrans" presStyleCnt="0"/>
      <dgm:spPr/>
    </dgm:pt>
    <dgm:pt modelId="{21807A09-C962-4338-9416-B8F87823117E}" type="pres">
      <dgm:prSet presAssocID="{8C74C590-2591-4FBD-BDE9-49F11CB7FA7E}" presName="composite" presStyleCnt="0"/>
      <dgm:spPr/>
    </dgm:pt>
    <dgm:pt modelId="{5CF5E0AF-F2FC-496F-961A-01E09F903F60}" type="pres">
      <dgm:prSet presAssocID="{8C74C590-2591-4FBD-BDE9-49F11CB7FA7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AF413CA-FA9B-40BD-8678-E56B27D2B289}" type="presOf" srcId="{DA6FECFF-65BD-467E-8C32-AA9AA10D253D}" destId="{75C518E2-E5C8-42A9-BC48-E788089880A2}" srcOrd="0" destOrd="0" presId="urn:microsoft.com/office/officeart/2005/8/layout/StepDownProcess"/>
    <dgm:cxn modelId="{161B0687-E258-4DFC-9284-39C2A60FF003}" srcId="{9C6F3AED-3DB3-4319-9D42-2EEF144E3859}" destId="{483F91FB-AC34-40BE-93D3-BCC387F9BEF2}" srcOrd="1" destOrd="0" parTransId="{ED134721-26F7-4CC9-B024-4B439D82417A}" sibTransId="{411F3787-421D-4A65-92EA-23064F8C9838}"/>
    <dgm:cxn modelId="{406B3BAE-F642-4C16-B77B-C3824FE74B38}" srcId="{9C6F3AED-3DB3-4319-9D42-2EEF144E3859}" destId="{8C74C590-2591-4FBD-BDE9-49F11CB7FA7E}" srcOrd="2" destOrd="0" parTransId="{EA4E97DB-6866-4FED-A655-86ADCC88DDDB}" sibTransId="{06DA44E0-72A0-4B41-B09B-E3172C6D0CCD}"/>
    <dgm:cxn modelId="{4D9E9B90-6C86-4B5F-BFA2-E745AE25DFE6}" srcId="{9C6F3AED-3DB3-4319-9D42-2EEF144E3859}" destId="{DA6FECFF-65BD-467E-8C32-AA9AA10D253D}" srcOrd="0" destOrd="0" parTransId="{97E413B1-6BDC-48B8-831C-0EE4A5B0503C}" sibTransId="{48FA1226-422C-418B-91D7-D5092A4EB40A}"/>
    <dgm:cxn modelId="{85067FC2-5AE8-48CE-A8B4-6E122C672353}" type="presOf" srcId="{9C6F3AED-3DB3-4319-9D42-2EEF144E3859}" destId="{DEEE808D-9A34-47DD-850D-41676D3AA9BD}" srcOrd="0" destOrd="0" presId="urn:microsoft.com/office/officeart/2005/8/layout/StepDownProcess"/>
    <dgm:cxn modelId="{E6EB1F1C-07EC-455A-8C8E-F3CE3D6E8EAD}" type="presOf" srcId="{483F91FB-AC34-40BE-93D3-BCC387F9BEF2}" destId="{8159EEEB-63AD-4F4F-B4D6-F0B047F43BC3}" srcOrd="0" destOrd="0" presId="urn:microsoft.com/office/officeart/2005/8/layout/StepDownProcess"/>
    <dgm:cxn modelId="{FC254F6F-63D4-47EF-974F-05E31B28F8FB}" type="presOf" srcId="{8C74C590-2591-4FBD-BDE9-49F11CB7FA7E}" destId="{5CF5E0AF-F2FC-496F-961A-01E09F903F60}" srcOrd="0" destOrd="0" presId="urn:microsoft.com/office/officeart/2005/8/layout/StepDownProcess"/>
    <dgm:cxn modelId="{183AD5A7-22B3-4A83-9DC9-E1B147C1CE84}" type="presParOf" srcId="{DEEE808D-9A34-47DD-850D-41676D3AA9BD}" destId="{42B7A85F-A604-40BC-BB37-9F38CF5F94C2}" srcOrd="0" destOrd="0" presId="urn:microsoft.com/office/officeart/2005/8/layout/StepDownProcess"/>
    <dgm:cxn modelId="{6EEC7629-36EB-43A4-B324-0ED8D9696548}" type="presParOf" srcId="{42B7A85F-A604-40BC-BB37-9F38CF5F94C2}" destId="{995BB61E-859A-45AB-81CF-74B236B3A034}" srcOrd="0" destOrd="0" presId="urn:microsoft.com/office/officeart/2005/8/layout/StepDownProcess"/>
    <dgm:cxn modelId="{5BD4CB25-0918-4C30-8AC8-738AC7BDC206}" type="presParOf" srcId="{42B7A85F-A604-40BC-BB37-9F38CF5F94C2}" destId="{75C518E2-E5C8-42A9-BC48-E788089880A2}" srcOrd="1" destOrd="0" presId="urn:microsoft.com/office/officeart/2005/8/layout/StepDownProcess"/>
    <dgm:cxn modelId="{EB59E759-D763-495A-A006-D312B902F486}" type="presParOf" srcId="{42B7A85F-A604-40BC-BB37-9F38CF5F94C2}" destId="{CDE60AE2-56A6-4344-827C-40352CFCF119}" srcOrd="2" destOrd="0" presId="urn:microsoft.com/office/officeart/2005/8/layout/StepDownProcess"/>
    <dgm:cxn modelId="{F726A32C-67EA-43E0-865E-6BD7F489B0BD}" type="presParOf" srcId="{DEEE808D-9A34-47DD-850D-41676D3AA9BD}" destId="{D15A5218-4786-47F1-A05B-BD6303E93EF0}" srcOrd="1" destOrd="0" presId="urn:microsoft.com/office/officeart/2005/8/layout/StepDownProcess"/>
    <dgm:cxn modelId="{58E268FC-2C89-44C5-B17F-364BBE721779}" type="presParOf" srcId="{DEEE808D-9A34-47DD-850D-41676D3AA9BD}" destId="{0CA68AD9-C769-4481-BC5C-E2D8531616D3}" srcOrd="2" destOrd="0" presId="urn:microsoft.com/office/officeart/2005/8/layout/StepDownProcess"/>
    <dgm:cxn modelId="{C06DE130-12CA-4655-8554-F44093CC45E5}" type="presParOf" srcId="{0CA68AD9-C769-4481-BC5C-E2D8531616D3}" destId="{2C3AA5D2-D143-49F2-A8D4-DBBC99A50829}" srcOrd="0" destOrd="0" presId="urn:microsoft.com/office/officeart/2005/8/layout/StepDownProcess"/>
    <dgm:cxn modelId="{EAF8DB9D-6722-412E-BEDE-3F8FCDEE0816}" type="presParOf" srcId="{0CA68AD9-C769-4481-BC5C-E2D8531616D3}" destId="{8159EEEB-63AD-4F4F-B4D6-F0B047F43BC3}" srcOrd="1" destOrd="0" presId="urn:microsoft.com/office/officeart/2005/8/layout/StepDownProcess"/>
    <dgm:cxn modelId="{F0950AB6-E9B4-4FEC-A8D0-4A5A597ED261}" type="presParOf" srcId="{0CA68AD9-C769-4481-BC5C-E2D8531616D3}" destId="{4AB17582-959E-44FB-95D6-9D5BDE664067}" srcOrd="2" destOrd="0" presId="urn:microsoft.com/office/officeart/2005/8/layout/StepDownProcess"/>
    <dgm:cxn modelId="{6DA794B2-A3A8-4CD3-903C-F97640C88D33}" type="presParOf" srcId="{DEEE808D-9A34-47DD-850D-41676D3AA9BD}" destId="{DE7FFA60-394B-415A-A392-34325648AD2B}" srcOrd="3" destOrd="0" presId="urn:microsoft.com/office/officeart/2005/8/layout/StepDownProcess"/>
    <dgm:cxn modelId="{24EED4C2-BE53-485B-9685-EE0C33B9B181}" type="presParOf" srcId="{DEEE808D-9A34-47DD-850D-41676D3AA9BD}" destId="{21807A09-C962-4338-9416-B8F87823117E}" srcOrd="4" destOrd="0" presId="urn:microsoft.com/office/officeart/2005/8/layout/StepDownProcess"/>
    <dgm:cxn modelId="{2EAF19C0-AF5B-411D-BC13-59B1EBBE4345}" type="presParOf" srcId="{21807A09-C962-4338-9416-B8F87823117E}" destId="{5CF5E0AF-F2FC-496F-961A-01E09F903F6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B61E-859A-45AB-81CF-74B236B3A034}">
      <dsp:nvSpPr>
        <dsp:cNvPr id="0" name=""/>
        <dsp:cNvSpPr/>
      </dsp:nvSpPr>
      <dsp:spPr>
        <a:xfrm rot="5400000">
          <a:off x="1076319" y="1308586"/>
          <a:ext cx="1157332" cy="13175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5C518E2-E5C8-42A9-BC48-E788089880A2}">
      <dsp:nvSpPr>
        <dsp:cNvPr id="0" name=""/>
        <dsp:cNvSpPr/>
      </dsp:nvSpPr>
      <dsp:spPr>
        <a:xfrm>
          <a:off x="769697" y="25660"/>
          <a:ext cx="1948266" cy="13637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Step 1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Create package feed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36280" y="92243"/>
        <a:ext cx="1815100" cy="1230557"/>
      </dsp:txXfrm>
    </dsp:sp>
    <dsp:sp modelId="{CDE60AE2-56A6-4344-827C-40352CFCF119}">
      <dsp:nvSpPr>
        <dsp:cNvPr id="0" name=""/>
        <dsp:cNvSpPr/>
      </dsp:nvSpPr>
      <dsp:spPr>
        <a:xfrm>
          <a:off x="2717963" y="155722"/>
          <a:ext cx="1416983" cy="110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3AA5D2-D143-49F2-A8D4-DBBC99A50829}">
      <dsp:nvSpPr>
        <dsp:cNvPr id="0" name=""/>
        <dsp:cNvSpPr/>
      </dsp:nvSpPr>
      <dsp:spPr>
        <a:xfrm rot="5400000">
          <a:off x="2691639" y="2840497"/>
          <a:ext cx="1157332" cy="131758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159EEEB-63AD-4F4F-B4D6-F0B047F43BC3}">
      <dsp:nvSpPr>
        <dsp:cNvPr id="0" name=""/>
        <dsp:cNvSpPr/>
      </dsp:nvSpPr>
      <dsp:spPr>
        <a:xfrm>
          <a:off x="2385016" y="1557571"/>
          <a:ext cx="1948266" cy="13637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Step 2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Build Integration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51599" y="1624154"/>
        <a:ext cx="1815100" cy="1230557"/>
      </dsp:txXfrm>
    </dsp:sp>
    <dsp:sp modelId="{4AB17582-959E-44FB-95D6-9D5BDE664067}">
      <dsp:nvSpPr>
        <dsp:cNvPr id="0" name=""/>
        <dsp:cNvSpPr/>
      </dsp:nvSpPr>
      <dsp:spPr>
        <a:xfrm>
          <a:off x="4333283" y="1687634"/>
          <a:ext cx="1416983" cy="1102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F5E0AF-F2FC-496F-961A-01E09F903F60}">
      <dsp:nvSpPr>
        <dsp:cNvPr id="0" name=""/>
        <dsp:cNvSpPr/>
      </dsp:nvSpPr>
      <dsp:spPr>
        <a:xfrm>
          <a:off x="4000336" y="3089483"/>
          <a:ext cx="1948266" cy="1363723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dirty="0" smtClean="0">
              <a:latin typeface="Arial" panose="020B0604020202020204" pitchFamily="34" charset="0"/>
              <a:cs typeface="Arial" panose="020B0604020202020204" pitchFamily="34" charset="0"/>
            </a:rPr>
            <a:t>Step 3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Consume from a Package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66919" y="3156066"/>
        <a:ext cx="1815100" cy="1230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Azure Artifacts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-by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yash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dumbhare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0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Is Azure Artifacts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Azure Artifact is a package management solution.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Azure Artifacts enables developers to share and consume packages from different feeds and public  registries.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Packages can be shared within the same team, the same organization, and even publicly.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Through Azure DevOps integration we can create and share Maven, NPM,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Python and Universal  packages.</a:t>
            </a:r>
          </a:p>
        </p:txBody>
      </p:sp>
    </p:spTree>
    <p:extLst>
      <p:ext uri="{BB962C8B-B14F-4D97-AF65-F5344CB8AC3E}">
        <p14:creationId xmlns:p14="http://schemas.microsoft.com/office/powerpoint/2010/main" val="127637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Azure Artifact Workflow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551823039"/>
              </p:ext>
            </p:extLst>
          </p:nvPr>
        </p:nvGraphicFramePr>
        <p:xfrm>
          <a:off x="1930400" y="2277533"/>
          <a:ext cx="6718300" cy="4478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55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What are Feeds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Artifacts feed are organizational constructs that allows you to store, manage and group your packages and control  who to share it with.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Feed are not package type dependent, i.e. you can store  all the following package types in a single feed :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Maven,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NuGet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Python and Universal packages.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0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Types of Feed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Scoped Feed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This type of feed can only  be accessed  from  within the hosting  project. 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Organizational level Feed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The feed are scoped within the organization, that means any one from the Azure DevOps organization can have access to that feed.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Public Feed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Public feeds are used to share your packages publicly with anyone on the Internet. Users won't have to be a member of your organization or your enterprise. </a:t>
            </a:r>
          </a:p>
        </p:txBody>
      </p:sp>
    </p:spTree>
    <p:extLst>
      <p:ext uri="{BB962C8B-B14F-4D97-AF65-F5344CB8AC3E}">
        <p14:creationId xmlns:p14="http://schemas.microsoft.com/office/powerpoint/2010/main" val="16735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create Feed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Click on Create Feed Button.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Provide the required setting while create a feed.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Choose the desired package as per the project requirement.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Do Project Setup.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8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to Consume Package ?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Package are consume in organizational level or the project level as per the setting provided while creating feed.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8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Upstream Sources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upstream sources, you can conveniently store packages from various sources in a single feed - including those that you publish, as well as those you consume from other feeds and public registries such as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NuGet.org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npmjs.com, Maven Central,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upstream sources enabled, a copy of any package installed from upstream will be automatically saved to your feed</a:t>
            </a:r>
          </a:p>
        </p:txBody>
      </p:sp>
    </p:spTree>
    <p:extLst>
      <p:ext uri="{BB962C8B-B14F-4D97-AF65-F5344CB8AC3E}">
        <p14:creationId xmlns:p14="http://schemas.microsoft.com/office/powerpoint/2010/main" val="2426963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2345</TotalTime>
  <Words>360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Azure Artifacts</vt:lpstr>
      <vt:lpstr>What Is Azure Artifacts ?</vt:lpstr>
      <vt:lpstr>Azure Artifact Workflow</vt:lpstr>
      <vt:lpstr>What are Feeds ?</vt:lpstr>
      <vt:lpstr>Types of Feed</vt:lpstr>
      <vt:lpstr>How to create Feed ?</vt:lpstr>
      <vt:lpstr>How to Consume Package ?</vt:lpstr>
      <vt:lpstr>Upstream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Artifacts</dc:title>
  <dc:creator>Yash Dattatray Dumbhare</dc:creator>
  <cp:lastModifiedBy>Yash Dattatray Dumbhare</cp:lastModifiedBy>
  <cp:revision>27</cp:revision>
  <dcterms:created xsi:type="dcterms:W3CDTF">2023-08-01T12:14:00Z</dcterms:created>
  <dcterms:modified xsi:type="dcterms:W3CDTF">2023-08-10T09:19:22Z</dcterms:modified>
</cp:coreProperties>
</file>