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81" r:id="rId3"/>
    <p:sldId id="285" r:id="rId4"/>
    <p:sldId id="257" r:id="rId5"/>
    <p:sldId id="268" r:id="rId6"/>
    <p:sldId id="293" r:id="rId7"/>
    <p:sldId id="294" r:id="rId8"/>
    <p:sldId id="298" r:id="rId9"/>
    <p:sldId id="299" r:id="rId10"/>
    <p:sldId id="300" r:id="rId11"/>
    <p:sldId id="304" r:id="rId12"/>
    <p:sldId id="305" r:id="rId13"/>
    <p:sldId id="283" r:id="rId1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702" y="9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8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709" y="3049332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r>
              <a:rPr lang="en-US" sz="1600" dirty="0" smtClean="0">
                <a:solidFill>
                  <a:schemeClr val="tx1"/>
                </a:solidFill>
              </a:rPr>
              <a:t>Presented </a:t>
            </a:r>
            <a:r>
              <a:rPr lang="en-US" sz="1600" dirty="0">
                <a:solidFill>
                  <a:schemeClr val="tx1"/>
                </a:solidFill>
              </a:rPr>
              <a:t>by:</a:t>
            </a:r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Soma Das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76200" y="3063479"/>
            <a:ext cx="5075904" cy="113187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CONTAINER APP</a:t>
            </a:r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Demo</a:t>
            </a:r>
            <a:endParaRPr lang="en-US" sz="1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4861" y="1488626"/>
            <a:ext cx="8986340" cy="1569693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Creating a container app using Azure portal</a:t>
            </a:r>
          </a:p>
          <a:p>
            <a:r>
              <a:rPr lang="en-US" sz="1400" dirty="0" smtClean="0"/>
              <a:t>Build and deploy multiple (</a:t>
            </a:r>
            <a:r>
              <a:rPr lang="en-US" sz="1400" dirty="0" err="1" smtClean="0"/>
              <a:t>i.e</a:t>
            </a:r>
            <a:r>
              <a:rPr lang="en-US" sz="1400" dirty="0" smtClean="0"/>
              <a:t> -sample frontend and backend app) using Azure portal</a:t>
            </a:r>
          </a:p>
          <a:p>
            <a:r>
              <a:rPr lang="en-US" sz="1400" dirty="0" smtClean="0"/>
              <a:t>Creating releases using revisions and splitting traffic</a:t>
            </a:r>
          </a:p>
          <a:p>
            <a:pPr marL="0" indent="0"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7291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and deploy container app using cli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381919"/>
            <a:ext cx="8092638" cy="38100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/>
              <a:t>az</a:t>
            </a:r>
            <a:r>
              <a:rPr lang="en-US" sz="1200" dirty="0"/>
              <a:t> group create `</a:t>
            </a:r>
          </a:p>
          <a:p>
            <a:pPr marL="0" indent="0">
              <a:buNone/>
            </a:pPr>
            <a:r>
              <a:rPr lang="en-US" sz="1200" dirty="0"/>
              <a:t>         --name $RESOURCE_GROUP `</a:t>
            </a:r>
          </a:p>
          <a:p>
            <a:pPr marL="0" indent="0">
              <a:buNone/>
            </a:pPr>
            <a:r>
              <a:rPr lang="en-US" sz="1200" dirty="0"/>
              <a:t>         --location $</a:t>
            </a:r>
            <a:r>
              <a:rPr lang="en-US" sz="1200" dirty="0" smtClean="0"/>
              <a:t>LOCATION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containerapp</a:t>
            </a:r>
            <a:r>
              <a:rPr lang="en-US" sz="1200" dirty="0"/>
              <a:t> </a:t>
            </a:r>
            <a:r>
              <a:rPr lang="en-US" sz="1200" dirty="0" err="1"/>
              <a:t>env</a:t>
            </a:r>
            <a:r>
              <a:rPr lang="en-US" sz="1200" dirty="0"/>
              <a:t> create `</a:t>
            </a:r>
          </a:p>
          <a:p>
            <a:pPr marL="0" indent="0">
              <a:buNone/>
            </a:pPr>
            <a:r>
              <a:rPr lang="en-US" sz="1200" dirty="0"/>
              <a:t>                --name $CONTAINERAPPS_ENVIRONMENT `</a:t>
            </a:r>
          </a:p>
          <a:p>
            <a:pPr marL="0" indent="0">
              <a:buNone/>
            </a:pPr>
            <a:r>
              <a:rPr lang="en-US" sz="1200" dirty="0"/>
              <a:t>                --resource-group $RESOURCE_GROUP `</a:t>
            </a:r>
          </a:p>
          <a:p>
            <a:pPr marL="0" indent="0">
              <a:buNone/>
            </a:pPr>
            <a:r>
              <a:rPr lang="en-US" sz="1200" dirty="0"/>
              <a:t>                --location $</a:t>
            </a:r>
            <a:r>
              <a:rPr lang="en-US" sz="1200" dirty="0" smtClean="0"/>
              <a:t>LOCATION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containerapp</a:t>
            </a:r>
            <a:r>
              <a:rPr lang="en-US" sz="1200" dirty="0"/>
              <a:t> create `</a:t>
            </a:r>
          </a:p>
          <a:p>
            <a:pPr marL="0" indent="0">
              <a:buNone/>
            </a:pPr>
            <a:r>
              <a:rPr lang="en-US" sz="1200" dirty="0"/>
              <a:t>                --name $CONTAINERAPPS_APP `</a:t>
            </a:r>
          </a:p>
          <a:p>
            <a:pPr marL="0" indent="0">
              <a:buNone/>
            </a:pPr>
            <a:r>
              <a:rPr lang="en-US" sz="1200" dirty="0"/>
              <a:t>                --resource-group $RESOURCE_GROUP `</a:t>
            </a:r>
          </a:p>
          <a:p>
            <a:pPr marL="0" indent="0">
              <a:buNone/>
            </a:pPr>
            <a:r>
              <a:rPr lang="en-US" sz="1200" dirty="0"/>
              <a:t>                --environment $CONTAINERAPPS_ENVIRONMENT `</a:t>
            </a:r>
          </a:p>
          <a:p>
            <a:pPr marL="0" indent="0">
              <a:buNone/>
            </a:pPr>
            <a:r>
              <a:rPr lang="en-US" sz="1200" dirty="0"/>
              <a:t>                --image </a:t>
            </a:r>
            <a:r>
              <a:rPr lang="en-US" sz="1200" dirty="0" smtClean="0"/>
              <a:t>` $IMAGE_NAME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        --target-port 80 `</a:t>
            </a:r>
          </a:p>
          <a:p>
            <a:pPr marL="0" indent="0">
              <a:buNone/>
            </a:pPr>
            <a:r>
              <a:rPr lang="en-US" sz="1200" dirty="0"/>
              <a:t>                --ingress 'external'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2021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 Services in Azure 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53319"/>
            <a:ext cx="7391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Containers in Azure 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12148" y="1519233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8" y="1135988"/>
            <a:ext cx="8830849" cy="366102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179478" y="2220120"/>
            <a:ext cx="0" cy="6857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78" y="2966501"/>
            <a:ext cx="1142999" cy="108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762919"/>
            <a:ext cx="3733800" cy="24384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Fully managed, serverless abstraction running on kubernetes infrastructure, purpose build for managing and scaling event-driven microservices with a consumption based pricing model.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229519"/>
            <a:ext cx="168976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5719"/>
            <a:ext cx="4049122" cy="38100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619919"/>
            <a:ext cx="4495800" cy="417581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4861" y="1488626"/>
            <a:ext cx="3733800" cy="24384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Manages multiple apps and microservices</a:t>
            </a:r>
          </a:p>
          <a:p>
            <a:r>
              <a:rPr lang="en-US" sz="1400" dirty="0" smtClean="0"/>
              <a:t>Focus on apps not infrastructure</a:t>
            </a:r>
          </a:p>
          <a:p>
            <a:r>
              <a:rPr lang="en-US" sz="1400" dirty="0" smtClean="0"/>
              <a:t>Built on top of AKS, KEDA , Dapr and Envoy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6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82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can we build with azure container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53319"/>
            <a:ext cx="8963025" cy="39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35013"/>
            <a:ext cx="6800850" cy="46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Containers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867966"/>
            <a:ext cx="6724650" cy="44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Revisions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9" y="1381919"/>
            <a:ext cx="505918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29" y="1381919"/>
            <a:ext cx="43211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241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Soma Das</cp:lastModifiedBy>
  <cp:revision>126</cp:revision>
  <dcterms:created xsi:type="dcterms:W3CDTF">2018-01-05T05:23:08Z</dcterms:created>
  <dcterms:modified xsi:type="dcterms:W3CDTF">2023-08-21T11:36:55Z</dcterms:modified>
</cp:coreProperties>
</file>