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75" r:id="rId3"/>
    <p:sldId id="478" r:id="rId4"/>
    <p:sldId id="481" r:id="rId5"/>
    <p:sldId id="483" r:id="rId6"/>
    <p:sldId id="486" r:id="rId7"/>
    <p:sldId id="533" r:id="rId8"/>
    <p:sldId id="534" r:id="rId9"/>
    <p:sldId id="521" r:id="rId10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9745" autoAdjust="0"/>
  </p:normalViewPr>
  <p:slideViewPr>
    <p:cSldViewPr>
      <p:cViewPr varScale="1">
        <p:scale>
          <a:sx n="107" d="100"/>
          <a:sy n="107" d="100"/>
        </p:scale>
        <p:origin x="1314" y="10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8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8980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0" y="1534319"/>
            <a:ext cx="5486400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500"/>
              </a:spcAft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Presented by: Vaibhav Vitthalrao Waghmode</a:t>
            </a:r>
          </a:p>
        </p:txBody>
      </p:sp>
    </p:spTree>
    <p:extLst>
      <p:ext uri="{BB962C8B-B14F-4D97-AF65-F5344CB8AC3E}">
        <p14:creationId xmlns:p14="http://schemas.microsoft.com/office/powerpoint/2010/main" val="32880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500"/>
              </a:spcAft>
            </a:pPr>
            <a:r>
              <a:rPr lang="en-US" sz="18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77BC3-80EF-1968-94E0-43FE79574994}"/>
              </a:ext>
            </a:extLst>
          </p:cNvPr>
          <p:cNvSpPr txBox="1"/>
          <p:nvPr/>
        </p:nvSpPr>
        <p:spPr>
          <a:xfrm>
            <a:off x="-76200" y="924719"/>
            <a:ext cx="101346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 an Azure infrastructure administrator, your primary responsibilities revolve around managing and maintaining the infrastructure components of Microsoft Azure. </a:t>
            </a:r>
            <a:r>
              <a:rPr lang="en-US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Here are the main services and areas you should focus on</a:t>
            </a:r>
            <a:endParaRPr lang="mr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4F298-3700-C292-5C16-92379D8C16A1}"/>
              </a:ext>
            </a:extLst>
          </p:cNvPr>
          <p:cNvSpPr txBox="1"/>
          <p:nvPr/>
        </p:nvSpPr>
        <p:spPr>
          <a:xfrm>
            <a:off x="-8966" y="1915441"/>
            <a:ext cx="10067365" cy="144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Virtual Machines (VMs):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Provisioning, configuring, and managing virtual machines for various workloads.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virtual machine scale sets for high availability and scalability.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Managing VM backups, snapshots, and disaster recovery.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BB7A8-ED3F-3208-50F0-8E6890882958}"/>
              </a:ext>
            </a:extLst>
          </p:cNvPr>
          <p:cNvSpPr txBox="1"/>
          <p:nvPr/>
        </p:nvSpPr>
        <p:spPr>
          <a:xfrm>
            <a:off x="-76201" y="3439319"/>
            <a:ext cx="10134599" cy="180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latin typeface="Segoe UI" panose="020B0502040204020203" pitchFamily="34" charset="0"/>
                <a:cs typeface="Mangal" panose="02040503050203030202" pitchFamily="18" charset="0"/>
              </a:rPr>
              <a:t>2. 	Azure Networking: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Creating and managing virtual networks (</a:t>
            </a:r>
            <a:r>
              <a:rPr lang="en-US" sz="1600" kern="0" dirty="0" err="1">
                <a:latin typeface="Segoe UI" panose="020B0502040204020203" pitchFamily="34" charset="0"/>
                <a:cs typeface="Mangal" panose="02040503050203030202" pitchFamily="18" charset="0"/>
              </a:rPr>
              <a:t>VNets</a:t>
            </a: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) to connect resources.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Configuring and maintaining network security groups (NSGs) and firewall rules.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Implementing Azure Load Balancer and Application Gateway for load balancing.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Setting up VPN connections and ExpressRoute for hybrid cloud scenarios.</a:t>
            </a:r>
          </a:p>
        </p:txBody>
      </p:sp>
    </p:spTree>
    <p:extLst>
      <p:ext uri="{BB962C8B-B14F-4D97-AF65-F5344CB8AC3E}">
        <p14:creationId xmlns:p14="http://schemas.microsoft.com/office/powerpoint/2010/main" val="374133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934FB-6A47-378B-5FA9-76C5C22D1123}"/>
              </a:ext>
            </a:extLst>
          </p:cNvPr>
          <p:cNvSpPr txBox="1"/>
          <p:nvPr/>
        </p:nvSpPr>
        <p:spPr>
          <a:xfrm>
            <a:off x="0" y="1038225"/>
            <a:ext cx="10080812" cy="144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3. 	Azure Storage: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Managing Azure Blob Storage, Azure File Storage, and Azure Disk Storage.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Configuring storage redundancy options for high availability and durability.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Azure Storage encryption and access controls.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BB03A-BE47-7EF6-00A8-86331F5E6C85}"/>
              </a:ext>
            </a:extLst>
          </p:cNvPr>
          <p:cNvSpPr txBox="1"/>
          <p:nvPr/>
        </p:nvSpPr>
        <p:spPr>
          <a:xfrm>
            <a:off x="0" y="2973382"/>
            <a:ext cx="10058400" cy="143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latin typeface="Segoe UI" panose="020B0502040204020203" pitchFamily="34" charset="0"/>
                <a:cs typeface="Mangal" panose="02040503050203030202" pitchFamily="18" charset="0"/>
              </a:rPr>
              <a:t>4. 	Azure Active Directory (Azure AD):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Integrating on-premises AD with Azure AD using Azure AD Connect.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Managing user identities, roles, and permissions in Azure AD.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latin typeface="Segoe UI" panose="020B0502040204020203" pitchFamily="34" charset="0"/>
                <a:cs typeface="Mangal" panose="02040503050203030202" pitchFamily="18" charset="0"/>
              </a:rPr>
              <a:t>Implementing multi-factor authentication (MFA) and Conditional Access policies.</a:t>
            </a:r>
          </a:p>
        </p:txBody>
      </p:sp>
    </p:spTree>
    <p:extLst>
      <p:ext uri="{BB962C8B-B14F-4D97-AF65-F5344CB8AC3E}">
        <p14:creationId xmlns:p14="http://schemas.microsoft.com/office/powerpoint/2010/main" val="106169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D6532-8F56-0844-D14E-A78391BBD737}"/>
              </a:ext>
            </a:extLst>
          </p:cNvPr>
          <p:cNvSpPr txBox="1"/>
          <p:nvPr/>
        </p:nvSpPr>
        <p:spPr>
          <a:xfrm>
            <a:off x="0" y="1038225"/>
            <a:ext cx="10058400" cy="144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5. 	Azure Resource Manager (ARM):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Deploying and managing Azure resources using ARM templates.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resource group structures and tagging for the organization.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Automating resource provisioning and management using Azure Automation or Azure Functions.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9D6BA-5A06-EC79-D7E1-D541B435CB0F}"/>
              </a:ext>
            </a:extLst>
          </p:cNvPr>
          <p:cNvSpPr txBox="1"/>
          <p:nvPr/>
        </p:nvSpPr>
        <p:spPr>
          <a:xfrm>
            <a:off x="-17928" y="3058319"/>
            <a:ext cx="10058400" cy="144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6. 	Azure Monitoring and Management: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Azure Monitor to monitor resource performance and health.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Setting up Azure Log Analytics for centralized log collection and analysis.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Using Azure Policy and Azure Security Center to enforce compliance and security.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  <a:endParaRPr lang="en-US" sz="1600" dirty="0">
              <a:solidFill>
                <a:srgbClr val="0099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F2679-59CF-6CB9-2C1A-45F648A9CCF7}"/>
              </a:ext>
            </a:extLst>
          </p:cNvPr>
          <p:cNvSpPr txBox="1"/>
          <p:nvPr/>
        </p:nvSpPr>
        <p:spPr>
          <a:xfrm>
            <a:off x="0" y="1153319"/>
            <a:ext cx="10058400" cy="1440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7. 	Azure Identity and Access Management (IAM):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Configuring role-based access control (RBAC) for resources.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Managing service principals and application identities.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Auditing and reviewing access logs for security.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00EF4-54E6-D191-9263-B9AE58B7F8C3}"/>
              </a:ext>
            </a:extLst>
          </p:cNvPr>
          <p:cNvSpPr txBox="1"/>
          <p:nvPr/>
        </p:nvSpPr>
        <p:spPr>
          <a:xfrm>
            <a:off x="-17928" y="3134519"/>
            <a:ext cx="10058400" cy="107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8. Azure Backup and Disaster Recovery: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Azure Backup for data protection.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Setting up Azure Site Recovery for disaster recovery and business continuity.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68C82-3E2C-2D01-8521-AF1DB65AC253}"/>
              </a:ext>
            </a:extLst>
          </p:cNvPr>
          <p:cNvSpPr txBox="1"/>
          <p:nvPr/>
        </p:nvSpPr>
        <p:spPr>
          <a:xfrm>
            <a:off x="0" y="1038225"/>
            <a:ext cx="10058400" cy="107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9.	Azure Governance and Cost Management: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cost control measures like budgets and spending alerts.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Managing Azure subscriptions and resource groups for organizational structure.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B4175-7CA4-4198-3873-F28E0B48EB5D}"/>
              </a:ext>
            </a:extLst>
          </p:cNvPr>
          <p:cNvSpPr txBox="1"/>
          <p:nvPr/>
        </p:nvSpPr>
        <p:spPr>
          <a:xfrm>
            <a:off x="0" y="2677319"/>
            <a:ext cx="10058400" cy="107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10.	Automation and Scripting: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Leveraging PowerShell, Azure CLI, and Azure SDKs for automation tasks.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Creating and managing automation runbooks in Azure Automation.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6750-99DD-DF03-8723-705BEA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Infrastructure Administrator Services </a:t>
            </a:r>
            <a:endParaRPr lang="mr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C20C9-CB00-6027-1931-59DC0751D0DD}"/>
              </a:ext>
            </a:extLst>
          </p:cNvPr>
          <p:cNvSpPr txBox="1"/>
          <p:nvPr/>
        </p:nvSpPr>
        <p:spPr>
          <a:xfrm>
            <a:off x="0" y="1153319"/>
            <a:ext cx="10058400" cy="133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12 	Compliance and Security: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Ensuring Azure resources and configurations meet security and compliance standards.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Implementing security best practices such as network security, encryption, and vulnerability assessment.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04C92-080F-686C-941E-42824D33428F}"/>
              </a:ext>
            </a:extLst>
          </p:cNvPr>
          <p:cNvSpPr txBox="1"/>
          <p:nvPr/>
        </p:nvSpPr>
        <p:spPr>
          <a:xfrm>
            <a:off x="0" y="2804179"/>
            <a:ext cx="10058400" cy="1074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12	High Availability and Fault Tolerance: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Designing and implementing highly available solutions with redundancy and failover.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Planning for disaster recovery and backup strategies.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4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85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17960</TotalTime>
  <Words>531</Words>
  <Application>Microsoft Office PowerPoint</Application>
  <PresentationFormat>Custom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Symbol</vt:lpstr>
      <vt:lpstr>Tahoma</vt:lpstr>
      <vt:lpstr>Office Theme</vt:lpstr>
      <vt:lpstr>Custom Design</vt:lpstr>
      <vt:lpstr>PowerPoint Presentation</vt:lpstr>
      <vt:lpstr>Azure Infrastructure Administrator Services </vt:lpstr>
      <vt:lpstr>Azure Infrastructure Administrator Services </vt:lpstr>
      <vt:lpstr>Azure Infrastructure Administrator Services </vt:lpstr>
      <vt:lpstr>Azure Infrastructure Administrator Services </vt:lpstr>
      <vt:lpstr>Azure Infrastructure Administrator Services </vt:lpstr>
      <vt:lpstr>Azure Infrastructure Administrator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Vaibhav Waghamode</cp:lastModifiedBy>
  <cp:revision>896</cp:revision>
  <dcterms:created xsi:type="dcterms:W3CDTF">2018-01-05T05:23:08Z</dcterms:created>
  <dcterms:modified xsi:type="dcterms:W3CDTF">2023-09-13T07:16:16Z</dcterms:modified>
</cp:coreProperties>
</file>