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81" r:id="rId3"/>
    <p:sldId id="285" r:id="rId4"/>
    <p:sldId id="293" r:id="rId5"/>
    <p:sldId id="294" r:id="rId6"/>
    <p:sldId id="298" r:id="rId7"/>
    <p:sldId id="299" r:id="rId8"/>
    <p:sldId id="300" r:id="rId9"/>
    <p:sldId id="301" r:id="rId10"/>
    <p:sldId id="292" r:id="rId11"/>
    <p:sldId id="295" r:id="rId12"/>
    <p:sldId id="296" r:id="rId13"/>
    <p:sldId id="297" r:id="rId14"/>
    <p:sldId id="291" r:id="rId15"/>
    <p:sldId id="283" r:id="rId16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702" y="12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29" y="485212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76200" y="3063479"/>
            <a:ext cx="5075904" cy="113187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/>
              <a:t>Azure Key Vault</a:t>
            </a: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Soma Das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 Integration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58119"/>
            <a:ext cx="5389284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Model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25307"/>
            <a:ext cx="6881812" cy="36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Programming Languages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39119"/>
            <a:ext cx="3847103" cy="24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182743"/>
            <a:ext cx="8686800" cy="32766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create </a:t>
            </a: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Vault</a:t>
            </a:r>
          </a:p>
          <a:p>
            <a:pPr>
              <a:lnSpc>
                <a:spcPct val="25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Recovering deleted key vault</a:t>
            </a: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1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Vault With Azure Web </a:t>
            </a: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</a:p>
          <a:p>
            <a:pPr>
              <a:lnSpc>
                <a:spcPct val="25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Key Vault with Local application</a:t>
            </a: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2021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Key Vault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62919"/>
            <a:ext cx="8686800" cy="1600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Key Vault is service that ensures you to store and manage cryptographic keys and secrets in one central secure vault. 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Doubts of the Developers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53319"/>
            <a:ext cx="8324850" cy="41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Securing Resources in Azure</a:t>
            </a:r>
          </a:p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5719"/>
            <a:ext cx="662463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Vault Security Modules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8" y="1610519"/>
            <a:ext cx="6200775" cy="27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it meets the modules need?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8" y="1256827"/>
            <a:ext cx="6946512" cy="28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8" y="1381919"/>
            <a:ext cx="7086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39366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Vault RBAC – Admin Roles and Resources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8" y="1839119"/>
            <a:ext cx="694226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5719"/>
            <a:ext cx="71902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143</Words>
  <Application>Microsoft Office PowerPoint</Application>
  <PresentationFormat>Custom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Soma Das</cp:lastModifiedBy>
  <cp:revision>139</cp:revision>
  <dcterms:created xsi:type="dcterms:W3CDTF">2018-01-05T05:23:08Z</dcterms:created>
  <dcterms:modified xsi:type="dcterms:W3CDTF">2023-10-05T08:59:20Z</dcterms:modified>
</cp:coreProperties>
</file>