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81" r:id="rId3"/>
    <p:sldId id="257" r:id="rId4"/>
    <p:sldId id="296" r:id="rId5"/>
    <p:sldId id="294" r:id="rId6"/>
    <p:sldId id="285" r:id="rId7"/>
    <p:sldId id="295" r:id="rId8"/>
    <p:sldId id="286" r:id="rId9"/>
    <p:sldId id="293" r:id="rId10"/>
    <p:sldId id="288" r:id="rId11"/>
    <p:sldId id="297" r:id="rId12"/>
    <p:sldId id="291" r:id="rId13"/>
    <p:sldId id="292" r:id="rId14"/>
    <p:sldId id="283" r:id="rId15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10" y="5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-6314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29" y="485212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1" y="3077349"/>
            <a:ext cx="5773103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2021 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76199" y="3063478"/>
            <a:ext cx="5214939" cy="1270359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 smtClean="0"/>
              <a:t>Topic name:</a:t>
            </a:r>
          </a:p>
          <a:p>
            <a:pPr algn="r"/>
            <a:r>
              <a:rPr lang="en-US" sz="2800" dirty="0" smtClean="0"/>
              <a:t>Centralize Logging in micro services</a:t>
            </a:r>
          </a:p>
          <a:p>
            <a:pPr algn="l">
              <a:lnSpc>
                <a:spcPct val="150000"/>
              </a:lnSpc>
            </a:pPr>
            <a:endParaRPr lang="en-US" sz="12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</a:t>
            </a:r>
            <a:r>
              <a:rPr lang="en-US" sz="1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2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Shubham Dhagdhage</a:t>
            </a: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430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Grafana</a:t>
            </a:r>
            <a:endParaRPr lang="en-US" sz="18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305719"/>
            <a:ext cx="967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Grafana open source is open source visualization and analytics software.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you to query visualize, alert on and explore your logs, metrics and traces no matter where they are stored.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Grafana dashboard consist of panels displaying data in beautiful graphs, charts and visualization. These panel are created using component that transform raw data from data source into visualization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involves passing data through three gates: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Plugin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40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 in logging in micro services</a:t>
            </a:r>
            <a:endParaRPr lang="en-US" sz="18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1229519"/>
            <a:ext cx="960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meaningful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enough information in your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Structuring your logs appropriately.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centralized log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Logs should be query 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Logs should provide sufficient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an automated alert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963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Best Practices</a:t>
            </a:r>
            <a:endParaRPr lang="en-US" sz="18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381919"/>
            <a:ext cx="944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and most important rule of micro service logging is those logs should go to a single place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Correlate between services.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your logs.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only log your application logic but also container logs and orchestration system logs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include sensitive data like passwords or personal information in log messages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 contextual information.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formatting of logs.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log rotation to prevent log files from consuming excessive disk space.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appropriate log levels.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789B5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</a:t>
            </a:r>
            <a:r>
              <a:rPr lang="en-US" sz="70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© 2021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745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Freeform 14"/>
          <p:cNvSpPr>
            <a:spLocks noEditPoints="1"/>
          </p:cNvSpPr>
          <p:nvPr/>
        </p:nvSpPr>
        <p:spPr bwMode="auto">
          <a:xfrm>
            <a:off x="170866" y="1262849"/>
            <a:ext cx="350724" cy="350724"/>
          </a:xfrm>
          <a:custGeom>
            <a:avLst/>
            <a:gdLst>
              <a:gd name="T0" fmla="*/ 1598 w 1652"/>
              <a:gd name="T1" fmla="*/ 1405 h 1652"/>
              <a:gd name="T2" fmla="*/ 1242 w 1652"/>
              <a:gd name="T3" fmla="*/ 1049 h 1652"/>
              <a:gd name="T4" fmla="*/ 1236 w 1652"/>
              <a:gd name="T5" fmla="*/ 1044 h 1652"/>
              <a:gd name="T6" fmla="*/ 1347 w 1652"/>
              <a:gd name="T7" fmla="*/ 674 h 1652"/>
              <a:gd name="T8" fmla="*/ 674 w 1652"/>
              <a:gd name="T9" fmla="*/ 0 h 1652"/>
              <a:gd name="T10" fmla="*/ 0 w 1652"/>
              <a:gd name="T11" fmla="*/ 674 h 1652"/>
              <a:gd name="T12" fmla="*/ 674 w 1652"/>
              <a:gd name="T13" fmla="*/ 1347 h 1652"/>
              <a:gd name="T14" fmla="*/ 1044 w 1652"/>
              <a:gd name="T15" fmla="*/ 1237 h 1652"/>
              <a:gd name="T16" fmla="*/ 1049 w 1652"/>
              <a:gd name="T17" fmla="*/ 1243 h 1652"/>
              <a:gd name="T18" fmla="*/ 1405 w 1652"/>
              <a:gd name="T19" fmla="*/ 1599 h 1652"/>
              <a:gd name="T20" fmla="*/ 1598 w 1652"/>
              <a:gd name="T21" fmla="*/ 1599 h 1652"/>
              <a:gd name="T22" fmla="*/ 1598 w 1652"/>
              <a:gd name="T23" fmla="*/ 1405 h 1652"/>
              <a:gd name="T24" fmla="*/ 674 w 1652"/>
              <a:gd name="T25" fmla="*/ 1114 h 1652"/>
              <a:gd name="T26" fmla="*/ 234 w 1652"/>
              <a:gd name="T27" fmla="*/ 674 h 1652"/>
              <a:gd name="T28" fmla="*/ 674 w 1652"/>
              <a:gd name="T29" fmla="*/ 234 h 1652"/>
              <a:gd name="T30" fmla="*/ 1114 w 1652"/>
              <a:gd name="T31" fmla="*/ 674 h 1652"/>
              <a:gd name="T32" fmla="*/ 674 w 1652"/>
              <a:gd name="T33" fmla="*/ 1114 h 1652"/>
              <a:gd name="T34" fmla="*/ 674 w 1652"/>
              <a:gd name="T35" fmla="*/ 1114 h 1652"/>
              <a:gd name="T36" fmla="*/ 674 w 1652"/>
              <a:gd name="T37" fmla="*/ 1114 h 1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52" h="1652">
                <a:moveTo>
                  <a:pt x="1598" y="1405"/>
                </a:moveTo>
                <a:cubicBezTo>
                  <a:pt x="1242" y="1049"/>
                  <a:pt x="1242" y="1049"/>
                  <a:pt x="1242" y="1049"/>
                </a:cubicBezTo>
                <a:cubicBezTo>
                  <a:pt x="1240" y="1047"/>
                  <a:pt x="1238" y="1046"/>
                  <a:pt x="1236" y="1044"/>
                </a:cubicBezTo>
                <a:cubicBezTo>
                  <a:pt x="1306" y="938"/>
                  <a:pt x="1347" y="811"/>
                  <a:pt x="1347" y="674"/>
                </a:cubicBezTo>
                <a:cubicBezTo>
                  <a:pt x="1347" y="302"/>
                  <a:pt x="1046" y="0"/>
                  <a:pt x="674" y="0"/>
                </a:cubicBezTo>
                <a:cubicBezTo>
                  <a:pt x="302" y="0"/>
                  <a:pt x="0" y="302"/>
                  <a:pt x="0" y="674"/>
                </a:cubicBezTo>
                <a:cubicBezTo>
                  <a:pt x="0" y="1046"/>
                  <a:pt x="302" y="1347"/>
                  <a:pt x="674" y="1347"/>
                </a:cubicBezTo>
                <a:cubicBezTo>
                  <a:pt x="810" y="1347"/>
                  <a:pt x="938" y="1307"/>
                  <a:pt x="1044" y="1237"/>
                </a:cubicBezTo>
                <a:cubicBezTo>
                  <a:pt x="1046" y="1239"/>
                  <a:pt x="1047" y="1241"/>
                  <a:pt x="1049" y="1243"/>
                </a:cubicBezTo>
                <a:cubicBezTo>
                  <a:pt x="1405" y="1599"/>
                  <a:pt x="1405" y="1599"/>
                  <a:pt x="1405" y="1599"/>
                </a:cubicBezTo>
                <a:cubicBezTo>
                  <a:pt x="1458" y="1652"/>
                  <a:pt x="1545" y="1652"/>
                  <a:pt x="1598" y="1599"/>
                </a:cubicBezTo>
                <a:cubicBezTo>
                  <a:pt x="1652" y="1545"/>
                  <a:pt x="1652" y="1458"/>
                  <a:pt x="1598" y="1405"/>
                </a:cubicBezTo>
                <a:close/>
                <a:moveTo>
                  <a:pt x="674" y="1114"/>
                </a:moveTo>
                <a:cubicBezTo>
                  <a:pt x="431" y="1114"/>
                  <a:pt x="234" y="917"/>
                  <a:pt x="234" y="674"/>
                </a:cubicBezTo>
                <a:cubicBezTo>
                  <a:pt x="234" y="431"/>
                  <a:pt x="431" y="234"/>
                  <a:pt x="674" y="234"/>
                </a:cubicBezTo>
                <a:cubicBezTo>
                  <a:pt x="917" y="234"/>
                  <a:pt x="1114" y="431"/>
                  <a:pt x="1114" y="674"/>
                </a:cubicBezTo>
                <a:cubicBezTo>
                  <a:pt x="1114" y="917"/>
                  <a:pt x="917" y="1114"/>
                  <a:pt x="674" y="1114"/>
                </a:cubicBezTo>
                <a:close/>
                <a:moveTo>
                  <a:pt x="674" y="1114"/>
                </a:moveTo>
                <a:cubicBezTo>
                  <a:pt x="674" y="1114"/>
                  <a:pt x="674" y="1114"/>
                  <a:pt x="674" y="1114"/>
                </a:cubicBezTo>
              </a:path>
            </a:pathLst>
          </a:custGeom>
          <a:solidFill>
            <a:srgbClr val="00B8F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277" y="1381919"/>
            <a:ext cx="4429418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logging is important in every application?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level in 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Monolith vs micro services 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centralize 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ElasticSearch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Filebeat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Logstash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Grafana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logging in micro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1065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Logging is important in every application?</a:t>
            </a:r>
            <a:endParaRPr lang="en-US" sz="18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305719"/>
            <a:ext cx="952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 improves software maintainability.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 helps with migration phases.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 helps us to debug any error which occurs while application is running.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Logging helps us to understand how application is working and what events are happening during running of application.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can help track user actions, security events, and other activities to ensure compliance with regulations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enable real-time monitoring of application behavior and performance, helping to detect anomalies 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logs can uncover areas for performance improvement by identifying slow or resource-intensive processes.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9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430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Logging level in .NET Core</a:t>
            </a:r>
            <a:endParaRPr lang="en-US" sz="18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42" y="1248051"/>
            <a:ext cx="655411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430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Monolith vs micro services logging</a:t>
            </a:r>
            <a:endParaRPr lang="en-US" sz="18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981994"/>
            <a:ext cx="4006962" cy="2676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800" y="1686719"/>
            <a:ext cx="5638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in micro services differs the way logging work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 monolith.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 in monolith is as simple as writing log to a file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and later viewing it, while in micro services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are spread across various servers or geographical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creates several log files for every micro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also brings overhead of having monitoring or logging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every micro service as it grows in number.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these issue we need something where we can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manage all logs of all services at one place, these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brings us solution of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micro services.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430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Centralized Logging</a:t>
            </a:r>
            <a:endParaRPr lang="en-US" sz="18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81919"/>
            <a:ext cx="8327858" cy="34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430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to ElasticSearch</a:t>
            </a:r>
            <a:endParaRPr lang="en-US" sz="18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12690" y="1557913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 for storing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indexing logs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196" y="955697"/>
            <a:ext cx="3675604" cy="3931422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7391400" y="1850301"/>
            <a:ext cx="685800" cy="40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153319"/>
            <a:ext cx="246946" cy="25219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6200" y="1077119"/>
            <a:ext cx="3886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search is an open source database that is well suited to indexing logs and analytical data.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Search is an open source, free leading analytics solution and it has below benefits: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API: Elastic Search has a Restful API. Query results are returned in JSON for which it is easier to work with Elastic Search.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fast: Querying a large SQL database can easily take 10 or 20 seconds. With Elastic Search large sql queries returns the result within 10 or 20 milliseconds.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setup: It can easily setup using Docker-compose, helm chart or ECK.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scalable: Elastic search cluster can be easily scaled as required.</a:t>
            </a:r>
          </a:p>
        </p:txBody>
      </p:sp>
    </p:spTree>
    <p:extLst>
      <p:ext uri="{BB962C8B-B14F-4D97-AF65-F5344CB8AC3E}">
        <p14:creationId xmlns:p14="http://schemas.microsoft.com/office/powerpoint/2010/main" val="12791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430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Filebeat architecture</a:t>
            </a:r>
            <a:endParaRPr lang="en-US" sz="18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72" y="1229518"/>
            <a:ext cx="5690928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6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430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Logstash architecture</a:t>
            </a:r>
            <a:endParaRPr lang="en-US" sz="1800" b="1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3638"/>
            <a:ext cx="867848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8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8978</TotalTime>
  <Words>673</Words>
  <Application>Microsoft Office PowerPoint</Application>
  <PresentationFormat>Custom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Calibri</vt:lpstr>
      <vt:lpstr>Segoe UI</vt:lpstr>
      <vt:lpstr>Segoe UI Light</vt:lpstr>
      <vt:lpstr>Tahoma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Shubham Kunal Dhagdhage</cp:lastModifiedBy>
  <cp:revision>126</cp:revision>
  <dcterms:created xsi:type="dcterms:W3CDTF">2018-01-05T05:23:08Z</dcterms:created>
  <dcterms:modified xsi:type="dcterms:W3CDTF">2023-08-29T03:50:27Z</dcterms:modified>
</cp:coreProperties>
</file>