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DevOps and Cloud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Overview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What is DevOps?</a:t>
            </a:r>
          </a:p>
          <a:p>
            <a:r>
              <a:t>• What is Cloud Computing?</a:t>
            </a:r>
          </a:p>
          <a:p>
            <a:r>
              <a:t>• Why are they important today?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DevOps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Principles: Collaboration, Automation, CI/CD</a:t>
            </a:r>
          </a:p>
          <a:p>
            <a:r>
              <a:t>• Benefits: Speed, Reliability, Scalability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Cloud Computing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Types: IaaS, PaaS, SaaS</a:t>
            </a:r>
          </a:p>
          <a:p>
            <a:r>
              <a:t>• Models: Public, Private, Hybrid, Multi-Cloud</a:t>
            </a:r>
          </a:p>
          <a:p>
            <a:r>
              <a:t>• Benefits: Cost Efficiency, Scalability, Global Reach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DevOps &amp; Cloud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How Cloud Enables DevOps</a:t>
            </a:r>
          </a:p>
          <a:p>
            <a:r>
              <a:t>• CI/CD in the Cloud</a:t>
            </a:r>
          </a:p>
          <a:p>
            <a:r>
              <a:t>• Infrastructure as Code (IaC):</a:t>
            </a:r>
          </a:p>
          <a:p>
            <a:r>
              <a:t>   - Terraform: Provisioning and managing cloud resources</a:t>
            </a:r>
          </a:p>
          <a:p>
            <a:r>
              <a:t>   - Docker: Containerization for consistent environments</a:t>
            </a:r>
          </a:p>
          <a:p>
            <a:r>
              <a:t>   - Kubernetes (K8s): Orchestration for scaling and managing containers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Popular Tools &amp;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DevOps Tools: Jenkins, Docker, Kubernetes</a:t>
            </a:r>
          </a:p>
          <a:p>
            <a:r>
              <a:t>• Cloud Platforms: AWS, Azure, Google Cloud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DevOps and Cloud enable faster, reliable, and scalable solutions.</a:t>
            </a:r>
          </a:p>
          <a:p>
            <a:r>
              <a:t>• Their integration drives digital transformation.</a:t>
            </a:r>
          </a:p>
          <a:p>
            <a:r>
              <a:t>• Questions and Discussions.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