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1" r:id="rId4"/>
    <p:sldId id="274" r:id="rId5"/>
    <p:sldId id="260" r:id="rId6"/>
    <p:sldId id="258" r:id="rId7"/>
    <p:sldId id="264" r:id="rId8"/>
    <p:sldId id="265" r:id="rId9"/>
    <p:sldId id="262" r:id="rId10"/>
    <p:sldId id="263" r:id="rId11"/>
    <p:sldId id="266" r:id="rId12"/>
    <p:sldId id="267" r:id="rId13"/>
    <p:sldId id="268" r:id="rId14"/>
    <p:sldId id="270" r:id="rId15"/>
    <p:sldId id="271" r:id="rId16"/>
    <p:sldId id="272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Huynh" initials="JH" lastIdx="1" clrIdx="0">
    <p:extLst>
      <p:ext uri="{19B8F6BF-5375-455C-9EA6-DF929625EA0E}">
        <p15:presenceInfo xmlns:p15="http://schemas.microsoft.com/office/powerpoint/2012/main" userId="381ef12da0ae31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9T16:53:30.770" idx="1">
    <p:pos x="7270" y="412"/>
    <p:text>One people can talk about the first three line here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BF7F1-7E61-489F-AE50-5D07C1C55AE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E1B754E-F946-480F-A70D-B01E10C7A768}">
      <dgm:prSet/>
      <dgm:spPr/>
      <dgm:t>
        <a:bodyPr/>
        <a:lstStyle/>
        <a:p>
          <a:r>
            <a:rPr lang="en-US"/>
            <a:t>Get the overall visualization of YouTube video in multiple country</a:t>
          </a:r>
        </a:p>
      </dgm:t>
    </dgm:pt>
    <dgm:pt modelId="{ECDA04D4-3F9F-40B9-B32A-97803E83DE3E}" type="parTrans" cxnId="{AB44666B-0CDD-41C3-944A-340B971B5C47}">
      <dgm:prSet/>
      <dgm:spPr/>
      <dgm:t>
        <a:bodyPr/>
        <a:lstStyle/>
        <a:p>
          <a:endParaRPr lang="en-US"/>
        </a:p>
      </dgm:t>
    </dgm:pt>
    <dgm:pt modelId="{9F2C4B4D-ACE9-4A31-BD14-96B481AD252F}" type="sibTrans" cxnId="{AB44666B-0CDD-41C3-944A-340B971B5C47}">
      <dgm:prSet/>
      <dgm:spPr/>
      <dgm:t>
        <a:bodyPr/>
        <a:lstStyle/>
        <a:p>
          <a:endParaRPr lang="en-US"/>
        </a:p>
      </dgm:t>
    </dgm:pt>
    <dgm:pt modelId="{847D8DC4-F64E-4536-B8E3-09A1DDE0D888}">
      <dgm:prSet/>
      <dgm:spPr/>
      <dgm:t>
        <a:bodyPr/>
        <a:lstStyle/>
        <a:p>
          <a:r>
            <a:rPr lang="en-US"/>
            <a:t>Analyzing trending videos to predict the trending</a:t>
          </a:r>
        </a:p>
      </dgm:t>
    </dgm:pt>
    <dgm:pt modelId="{E2E424B8-D594-415E-A7C9-C31740991D4F}" type="parTrans" cxnId="{79BEA09D-B11D-44C9-B50F-F3C9D0242FE5}">
      <dgm:prSet/>
      <dgm:spPr/>
      <dgm:t>
        <a:bodyPr/>
        <a:lstStyle/>
        <a:p>
          <a:endParaRPr lang="en-US"/>
        </a:p>
      </dgm:t>
    </dgm:pt>
    <dgm:pt modelId="{6757E9DA-C0A5-4A78-AAC7-97F8FDA705A3}" type="sibTrans" cxnId="{79BEA09D-B11D-44C9-B50F-F3C9D0242FE5}">
      <dgm:prSet/>
      <dgm:spPr/>
      <dgm:t>
        <a:bodyPr/>
        <a:lstStyle/>
        <a:p>
          <a:endParaRPr lang="en-US"/>
        </a:p>
      </dgm:t>
    </dgm:pt>
    <dgm:pt modelId="{10E6B595-2488-43CD-9F9D-5E18F9A67469}">
      <dgm:prSet/>
      <dgm:spPr/>
      <dgm:t>
        <a:bodyPr/>
        <a:lstStyle/>
        <a:p>
          <a:r>
            <a:rPr lang="en-US"/>
            <a:t>Provides market forecast and intelligence for professional video-maker on YouTube</a:t>
          </a:r>
        </a:p>
      </dgm:t>
    </dgm:pt>
    <dgm:pt modelId="{D6BAA3AE-4B4C-4511-91F6-6D510B344CC4}" type="parTrans" cxnId="{D17F8CD8-BB32-4420-A435-7BE2C3D0331A}">
      <dgm:prSet/>
      <dgm:spPr/>
      <dgm:t>
        <a:bodyPr/>
        <a:lstStyle/>
        <a:p>
          <a:endParaRPr lang="en-US"/>
        </a:p>
      </dgm:t>
    </dgm:pt>
    <dgm:pt modelId="{FA848DDA-32D2-4BC7-975D-84C0815B6CC6}" type="sibTrans" cxnId="{D17F8CD8-BB32-4420-A435-7BE2C3D0331A}">
      <dgm:prSet/>
      <dgm:spPr/>
      <dgm:t>
        <a:bodyPr/>
        <a:lstStyle/>
        <a:p>
          <a:endParaRPr lang="en-US"/>
        </a:p>
      </dgm:t>
    </dgm:pt>
    <dgm:pt modelId="{44B1856C-4AEE-42F1-84D5-9A72E055C95C}" type="pres">
      <dgm:prSet presAssocID="{165BF7F1-7E61-489F-AE50-5D07C1C55AEB}" presName="outerComposite" presStyleCnt="0">
        <dgm:presLayoutVars>
          <dgm:chMax val="5"/>
          <dgm:dir/>
          <dgm:resizeHandles val="exact"/>
        </dgm:presLayoutVars>
      </dgm:prSet>
      <dgm:spPr/>
    </dgm:pt>
    <dgm:pt modelId="{9080A63A-AD1B-447A-8B03-94E6E3AAC34E}" type="pres">
      <dgm:prSet presAssocID="{165BF7F1-7E61-489F-AE50-5D07C1C55AEB}" presName="dummyMaxCanvas" presStyleCnt="0">
        <dgm:presLayoutVars/>
      </dgm:prSet>
      <dgm:spPr/>
    </dgm:pt>
    <dgm:pt modelId="{86414983-5AF0-45CA-A86C-7AFFDC54414E}" type="pres">
      <dgm:prSet presAssocID="{165BF7F1-7E61-489F-AE50-5D07C1C55AEB}" presName="ThreeNodes_1" presStyleLbl="node1" presStyleIdx="0" presStyleCnt="3">
        <dgm:presLayoutVars>
          <dgm:bulletEnabled val="1"/>
        </dgm:presLayoutVars>
      </dgm:prSet>
      <dgm:spPr/>
    </dgm:pt>
    <dgm:pt modelId="{22079C17-DCC1-4E71-84BC-0519ABF30F37}" type="pres">
      <dgm:prSet presAssocID="{165BF7F1-7E61-489F-AE50-5D07C1C55AEB}" presName="ThreeNodes_2" presStyleLbl="node1" presStyleIdx="1" presStyleCnt="3">
        <dgm:presLayoutVars>
          <dgm:bulletEnabled val="1"/>
        </dgm:presLayoutVars>
      </dgm:prSet>
      <dgm:spPr/>
    </dgm:pt>
    <dgm:pt modelId="{8C4DA8E7-4FB3-405B-9B7F-F272FA989FCC}" type="pres">
      <dgm:prSet presAssocID="{165BF7F1-7E61-489F-AE50-5D07C1C55AEB}" presName="ThreeNodes_3" presStyleLbl="node1" presStyleIdx="2" presStyleCnt="3">
        <dgm:presLayoutVars>
          <dgm:bulletEnabled val="1"/>
        </dgm:presLayoutVars>
      </dgm:prSet>
      <dgm:spPr/>
    </dgm:pt>
    <dgm:pt modelId="{680B2EB2-D1E0-473E-80EF-625299FE9060}" type="pres">
      <dgm:prSet presAssocID="{165BF7F1-7E61-489F-AE50-5D07C1C55AEB}" presName="ThreeConn_1-2" presStyleLbl="fgAccFollowNode1" presStyleIdx="0" presStyleCnt="2">
        <dgm:presLayoutVars>
          <dgm:bulletEnabled val="1"/>
        </dgm:presLayoutVars>
      </dgm:prSet>
      <dgm:spPr/>
    </dgm:pt>
    <dgm:pt modelId="{DC6AD240-E4A2-4E6C-94B3-87A20814F808}" type="pres">
      <dgm:prSet presAssocID="{165BF7F1-7E61-489F-AE50-5D07C1C55AEB}" presName="ThreeConn_2-3" presStyleLbl="fgAccFollowNode1" presStyleIdx="1" presStyleCnt="2">
        <dgm:presLayoutVars>
          <dgm:bulletEnabled val="1"/>
        </dgm:presLayoutVars>
      </dgm:prSet>
      <dgm:spPr/>
    </dgm:pt>
    <dgm:pt modelId="{D13109D7-182F-472E-9421-61011523D055}" type="pres">
      <dgm:prSet presAssocID="{165BF7F1-7E61-489F-AE50-5D07C1C55AEB}" presName="ThreeNodes_1_text" presStyleLbl="node1" presStyleIdx="2" presStyleCnt="3">
        <dgm:presLayoutVars>
          <dgm:bulletEnabled val="1"/>
        </dgm:presLayoutVars>
      </dgm:prSet>
      <dgm:spPr/>
    </dgm:pt>
    <dgm:pt modelId="{06C90364-6665-4DDA-AACA-6EF4B11A77B5}" type="pres">
      <dgm:prSet presAssocID="{165BF7F1-7E61-489F-AE50-5D07C1C55AEB}" presName="ThreeNodes_2_text" presStyleLbl="node1" presStyleIdx="2" presStyleCnt="3">
        <dgm:presLayoutVars>
          <dgm:bulletEnabled val="1"/>
        </dgm:presLayoutVars>
      </dgm:prSet>
      <dgm:spPr/>
    </dgm:pt>
    <dgm:pt modelId="{14AB0FE8-4C18-4147-93E6-19A7AF2C53DE}" type="pres">
      <dgm:prSet presAssocID="{165BF7F1-7E61-489F-AE50-5D07C1C55AE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39E850A-2734-45D4-B4A3-F6DFE2986578}" type="presOf" srcId="{847D8DC4-F64E-4536-B8E3-09A1DDE0D888}" destId="{06C90364-6665-4DDA-AACA-6EF4B11A77B5}" srcOrd="1" destOrd="0" presId="urn:microsoft.com/office/officeart/2005/8/layout/vProcess5"/>
    <dgm:cxn modelId="{C2B5D013-4E60-4DC9-AB80-C5AF44C709C7}" type="presOf" srcId="{6757E9DA-C0A5-4A78-AAC7-97F8FDA705A3}" destId="{DC6AD240-E4A2-4E6C-94B3-87A20814F808}" srcOrd="0" destOrd="0" presId="urn:microsoft.com/office/officeart/2005/8/layout/vProcess5"/>
    <dgm:cxn modelId="{B35F371F-D652-4360-9F60-F41D76468B39}" type="presOf" srcId="{10E6B595-2488-43CD-9F9D-5E18F9A67469}" destId="{8C4DA8E7-4FB3-405B-9B7F-F272FA989FCC}" srcOrd="0" destOrd="0" presId="urn:microsoft.com/office/officeart/2005/8/layout/vProcess5"/>
    <dgm:cxn modelId="{7789435C-8CBB-4EC0-AB96-38DEF6D1AA28}" type="presOf" srcId="{10E6B595-2488-43CD-9F9D-5E18F9A67469}" destId="{14AB0FE8-4C18-4147-93E6-19A7AF2C53DE}" srcOrd="1" destOrd="0" presId="urn:microsoft.com/office/officeart/2005/8/layout/vProcess5"/>
    <dgm:cxn modelId="{D9805C64-F512-4B04-8698-3637F82BEBC8}" type="presOf" srcId="{EE1B754E-F946-480F-A70D-B01E10C7A768}" destId="{86414983-5AF0-45CA-A86C-7AFFDC54414E}" srcOrd="0" destOrd="0" presId="urn:microsoft.com/office/officeart/2005/8/layout/vProcess5"/>
    <dgm:cxn modelId="{AB44666B-0CDD-41C3-944A-340B971B5C47}" srcId="{165BF7F1-7E61-489F-AE50-5D07C1C55AEB}" destId="{EE1B754E-F946-480F-A70D-B01E10C7A768}" srcOrd="0" destOrd="0" parTransId="{ECDA04D4-3F9F-40B9-B32A-97803E83DE3E}" sibTransId="{9F2C4B4D-ACE9-4A31-BD14-96B481AD252F}"/>
    <dgm:cxn modelId="{E107A783-3400-4EE3-B0E7-D92547FC3DDB}" type="presOf" srcId="{9F2C4B4D-ACE9-4A31-BD14-96B481AD252F}" destId="{680B2EB2-D1E0-473E-80EF-625299FE9060}" srcOrd="0" destOrd="0" presId="urn:microsoft.com/office/officeart/2005/8/layout/vProcess5"/>
    <dgm:cxn modelId="{79BEA09D-B11D-44C9-B50F-F3C9D0242FE5}" srcId="{165BF7F1-7E61-489F-AE50-5D07C1C55AEB}" destId="{847D8DC4-F64E-4536-B8E3-09A1DDE0D888}" srcOrd="1" destOrd="0" parTransId="{E2E424B8-D594-415E-A7C9-C31740991D4F}" sibTransId="{6757E9DA-C0A5-4A78-AAC7-97F8FDA705A3}"/>
    <dgm:cxn modelId="{52520CB3-98D2-4F81-8D9A-D8D54EAE52D1}" type="presOf" srcId="{EE1B754E-F946-480F-A70D-B01E10C7A768}" destId="{D13109D7-182F-472E-9421-61011523D055}" srcOrd="1" destOrd="0" presId="urn:microsoft.com/office/officeart/2005/8/layout/vProcess5"/>
    <dgm:cxn modelId="{F17F1CD0-3535-4BB1-A01E-90FD509F6E32}" type="presOf" srcId="{165BF7F1-7E61-489F-AE50-5D07C1C55AEB}" destId="{44B1856C-4AEE-42F1-84D5-9A72E055C95C}" srcOrd="0" destOrd="0" presId="urn:microsoft.com/office/officeart/2005/8/layout/vProcess5"/>
    <dgm:cxn modelId="{914041D4-267F-4C8E-84BB-C5157F3DE54E}" type="presOf" srcId="{847D8DC4-F64E-4536-B8E3-09A1DDE0D888}" destId="{22079C17-DCC1-4E71-84BC-0519ABF30F37}" srcOrd="0" destOrd="0" presId="urn:microsoft.com/office/officeart/2005/8/layout/vProcess5"/>
    <dgm:cxn modelId="{D17F8CD8-BB32-4420-A435-7BE2C3D0331A}" srcId="{165BF7F1-7E61-489F-AE50-5D07C1C55AEB}" destId="{10E6B595-2488-43CD-9F9D-5E18F9A67469}" srcOrd="2" destOrd="0" parTransId="{D6BAA3AE-4B4C-4511-91F6-6D510B344CC4}" sibTransId="{FA848DDA-32D2-4BC7-975D-84C0815B6CC6}"/>
    <dgm:cxn modelId="{B7CE9833-F05C-45EC-AA40-F8887C6AD91D}" type="presParOf" srcId="{44B1856C-4AEE-42F1-84D5-9A72E055C95C}" destId="{9080A63A-AD1B-447A-8B03-94E6E3AAC34E}" srcOrd="0" destOrd="0" presId="urn:microsoft.com/office/officeart/2005/8/layout/vProcess5"/>
    <dgm:cxn modelId="{9455D0D6-15D2-47D9-B48D-EA4FDF725980}" type="presParOf" srcId="{44B1856C-4AEE-42F1-84D5-9A72E055C95C}" destId="{86414983-5AF0-45CA-A86C-7AFFDC54414E}" srcOrd="1" destOrd="0" presId="urn:microsoft.com/office/officeart/2005/8/layout/vProcess5"/>
    <dgm:cxn modelId="{2B604C7B-ED08-4EE3-BE9E-99F0D1E72B5E}" type="presParOf" srcId="{44B1856C-4AEE-42F1-84D5-9A72E055C95C}" destId="{22079C17-DCC1-4E71-84BC-0519ABF30F37}" srcOrd="2" destOrd="0" presId="urn:microsoft.com/office/officeart/2005/8/layout/vProcess5"/>
    <dgm:cxn modelId="{D634649A-132A-46E1-BB4E-2272844A66FF}" type="presParOf" srcId="{44B1856C-4AEE-42F1-84D5-9A72E055C95C}" destId="{8C4DA8E7-4FB3-405B-9B7F-F272FA989FCC}" srcOrd="3" destOrd="0" presId="urn:microsoft.com/office/officeart/2005/8/layout/vProcess5"/>
    <dgm:cxn modelId="{FED33832-ECD9-4811-99C4-6BAF79E98D8B}" type="presParOf" srcId="{44B1856C-4AEE-42F1-84D5-9A72E055C95C}" destId="{680B2EB2-D1E0-473E-80EF-625299FE9060}" srcOrd="4" destOrd="0" presId="urn:microsoft.com/office/officeart/2005/8/layout/vProcess5"/>
    <dgm:cxn modelId="{5AE62015-0404-427C-932E-C1CF5FCA7466}" type="presParOf" srcId="{44B1856C-4AEE-42F1-84D5-9A72E055C95C}" destId="{DC6AD240-E4A2-4E6C-94B3-87A20814F808}" srcOrd="5" destOrd="0" presId="urn:microsoft.com/office/officeart/2005/8/layout/vProcess5"/>
    <dgm:cxn modelId="{63A97357-CF08-4540-9FDD-A002509C52AF}" type="presParOf" srcId="{44B1856C-4AEE-42F1-84D5-9A72E055C95C}" destId="{D13109D7-182F-472E-9421-61011523D055}" srcOrd="6" destOrd="0" presId="urn:microsoft.com/office/officeart/2005/8/layout/vProcess5"/>
    <dgm:cxn modelId="{AEDD54DA-06C7-474A-9934-8CFD0B08A396}" type="presParOf" srcId="{44B1856C-4AEE-42F1-84D5-9A72E055C95C}" destId="{06C90364-6665-4DDA-AACA-6EF4B11A77B5}" srcOrd="7" destOrd="0" presId="urn:microsoft.com/office/officeart/2005/8/layout/vProcess5"/>
    <dgm:cxn modelId="{72710095-E3FE-45DD-9110-DE6DD33E40C7}" type="presParOf" srcId="{44B1856C-4AEE-42F1-84D5-9A72E055C95C}" destId="{14AB0FE8-4C18-4147-93E6-19A7AF2C53D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8BDC35-CAFA-4EED-A1FD-7FA650B486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18A206-8B7D-4E97-BD5D-4D67E1ED0354}">
      <dgm:prSet/>
      <dgm:spPr/>
      <dgm:t>
        <a:bodyPr/>
        <a:lstStyle/>
        <a:p>
          <a:r>
            <a:rPr lang="en-US" dirty="0"/>
            <a:t>Format data to readable format</a:t>
          </a:r>
        </a:p>
      </dgm:t>
    </dgm:pt>
    <dgm:pt modelId="{A8E7D3DC-B959-4642-9946-2D46E4FFE8CF}" type="parTrans" cxnId="{B0068334-C047-4214-AF66-4AEE5719BAD1}">
      <dgm:prSet/>
      <dgm:spPr/>
      <dgm:t>
        <a:bodyPr/>
        <a:lstStyle/>
        <a:p>
          <a:endParaRPr lang="en-US"/>
        </a:p>
      </dgm:t>
    </dgm:pt>
    <dgm:pt modelId="{0B100BDE-9C50-44C7-8FC2-58C49A212A57}" type="sibTrans" cxnId="{B0068334-C047-4214-AF66-4AEE5719BAD1}">
      <dgm:prSet/>
      <dgm:spPr/>
      <dgm:t>
        <a:bodyPr/>
        <a:lstStyle/>
        <a:p>
          <a:endParaRPr lang="en-US"/>
        </a:p>
      </dgm:t>
    </dgm:pt>
    <dgm:pt modelId="{8DA8F1EF-93A8-4089-964B-E3967B205269}">
      <dgm:prSet/>
      <dgm:spPr/>
      <dgm:t>
        <a:bodyPr/>
        <a:lstStyle/>
        <a:p>
          <a:r>
            <a:rPr lang="en-US" dirty="0"/>
            <a:t>Decide what data is necessary (i.e., only the month is selected from the variable </a:t>
          </a:r>
          <a:r>
            <a:rPr lang="en-US" dirty="0" err="1"/>
            <a:t>trending_date</a:t>
          </a:r>
          <a:r>
            <a:rPr lang="en-US" dirty="0"/>
            <a:t>...)</a:t>
          </a:r>
        </a:p>
      </dgm:t>
    </dgm:pt>
    <dgm:pt modelId="{005C6864-4D24-4FBB-8BC8-BE9962D86520}" type="parTrans" cxnId="{0DD64CFB-4000-4079-BA72-2E96AD0B52D8}">
      <dgm:prSet/>
      <dgm:spPr/>
      <dgm:t>
        <a:bodyPr/>
        <a:lstStyle/>
        <a:p>
          <a:endParaRPr lang="en-US"/>
        </a:p>
      </dgm:t>
    </dgm:pt>
    <dgm:pt modelId="{D30AA1E9-CC6C-476B-8FC2-ED756FCD4F3F}" type="sibTrans" cxnId="{0DD64CFB-4000-4079-BA72-2E96AD0B52D8}">
      <dgm:prSet/>
      <dgm:spPr/>
      <dgm:t>
        <a:bodyPr/>
        <a:lstStyle/>
        <a:p>
          <a:endParaRPr lang="en-US"/>
        </a:p>
      </dgm:t>
    </dgm:pt>
    <dgm:pt modelId="{2E25F4C1-1E2B-434D-BAE5-A6F26AF5E0B5}">
      <dgm:prSet/>
      <dgm:spPr/>
      <dgm:t>
        <a:bodyPr/>
        <a:lstStyle/>
        <a:p>
          <a:r>
            <a:rPr lang="en-US" dirty="0"/>
            <a:t>Decide what value is factors</a:t>
          </a:r>
        </a:p>
      </dgm:t>
    </dgm:pt>
    <dgm:pt modelId="{4C0F38C7-59FE-4454-947C-95DF82E1D88F}" type="parTrans" cxnId="{FD9DC6D3-D049-4399-AC60-4B5A95BC8F08}">
      <dgm:prSet/>
      <dgm:spPr/>
      <dgm:t>
        <a:bodyPr/>
        <a:lstStyle/>
        <a:p>
          <a:endParaRPr lang="en-US"/>
        </a:p>
      </dgm:t>
    </dgm:pt>
    <dgm:pt modelId="{7304342A-FB0D-4F51-A515-4D54C336778F}" type="sibTrans" cxnId="{FD9DC6D3-D049-4399-AC60-4B5A95BC8F08}">
      <dgm:prSet/>
      <dgm:spPr/>
      <dgm:t>
        <a:bodyPr/>
        <a:lstStyle/>
        <a:p>
          <a:endParaRPr lang="en-US"/>
        </a:p>
      </dgm:t>
    </dgm:pt>
    <dgm:pt modelId="{6F4835E0-8E17-4E1D-BD0C-FBBEC8D951FC}">
      <dgm:prSet/>
      <dgm:spPr/>
      <dgm:t>
        <a:bodyPr/>
        <a:lstStyle/>
        <a:p>
          <a:r>
            <a:rPr lang="en-US" dirty="0"/>
            <a:t>Decide which value is the outliners and how to treat them (in this case we eliminate them)</a:t>
          </a:r>
        </a:p>
      </dgm:t>
    </dgm:pt>
    <dgm:pt modelId="{32E342D1-2B7E-4329-BE43-3CC3211534A2}" type="parTrans" cxnId="{66799738-C147-453F-AEE5-AAF72EDAD724}">
      <dgm:prSet/>
      <dgm:spPr/>
      <dgm:t>
        <a:bodyPr/>
        <a:lstStyle/>
        <a:p>
          <a:endParaRPr lang="en-US"/>
        </a:p>
      </dgm:t>
    </dgm:pt>
    <dgm:pt modelId="{A8608588-7D90-4029-A628-CA8905AF6EC6}" type="sibTrans" cxnId="{66799738-C147-453F-AEE5-AAF72EDAD724}">
      <dgm:prSet/>
      <dgm:spPr/>
      <dgm:t>
        <a:bodyPr/>
        <a:lstStyle/>
        <a:p>
          <a:endParaRPr lang="en-US"/>
        </a:p>
      </dgm:t>
    </dgm:pt>
    <dgm:pt modelId="{AE3D99FA-87C6-406A-92EB-D80843B1CE0F}" type="pres">
      <dgm:prSet presAssocID="{498BDC35-CAFA-4EED-A1FD-7FA650B48698}" presName="root" presStyleCnt="0">
        <dgm:presLayoutVars>
          <dgm:dir/>
          <dgm:resizeHandles val="exact"/>
        </dgm:presLayoutVars>
      </dgm:prSet>
      <dgm:spPr/>
    </dgm:pt>
    <dgm:pt modelId="{D9374084-6DC4-4E24-8FEF-3456E4163F72}" type="pres">
      <dgm:prSet presAssocID="{7118A206-8B7D-4E97-BD5D-4D67E1ED0354}" presName="compNode" presStyleCnt="0"/>
      <dgm:spPr/>
    </dgm:pt>
    <dgm:pt modelId="{4CD26036-2BAE-4E95-A3D4-A54836A398EA}" type="pres">
      <dgm:prSet presAssocID="{7118A206-8B7D-4E97-BD5D-4D67E1ED0354}" presName="bgRect" presStyleLbl="bgShp" presStyleIdx="0" presStyleCnt="4"/>
      <dgm:spPr/>
    </dgm:pt>
    <dgm:pt modelId="{CC58C0AF-2061-4BE9-8F23-64450FF782BB}" type="pres">
      <dgm:prSet presAssocID="{7118A206-8B7D-4E97-BD5D-4D67E1ED03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35C6EA4-4503-46B0-AEAC-5F260EA70AA0}" type="pres">
      <dgm:prSet presAssocID="{7118A206-8B7D-4E97-BD5D-4D67E1ED0354}" presName="spaceRect" presStyleCnt="0"/>
      <dgm:spPr/>
    </dgm:pt>
    <dgm:pt modelId="{E9D1D576-5D0F-4CCE-87AD-AFA1298F9416}" type="pres">
      <dgm:prSet presAssocID="{7118A206-8B7D-4E97-BD5D-4D67E1ED0354}" presName="parTx" presStyleLbl="revTx" presStyleIdx="0" presStyleCnt="4">
        <dgm:presLayoutVars>
          <dgm:chMax val="0"/>
          <dgm:chPref val="0"/>
        </dgm:presLayoutVars>
      </dgm:prSet>
      <dgm:spPr/>
    </dgm:pt>
    <dgm:pt modelId="{7767189E-555E-424F-87F3-B8D8A9457F0E}" type="pres">
      <dgm:prSet presAssocID="{0B100BDE-9C50-44C7-8FC2-58C49A212A57}" presName="sibTrans" presStyleCnt="0"/>
      <dgm:spPr/>
    </dgm:pt>
    <dgm:pt modelId="{22AF50BE-A952-4023-8536-D9B856AF74F1}" type="pres">
      <dgm:prSet presAssocID="{8DA8F1EF-93A8-4089-964B-E3967B205269}" presName="compNode" presStyleCnt="0"/>
      <dgm:spPr/>
    </dgm:pt>
    <dgm:pt modelId="{B89DB686-4207-4C30-B8FE-B76493360983}" type="pres">
      <dgm:prSet presAssocID="{8DA8F1EF-93A8-4089-964B-E3967B205269}" presName="bgRect" presStyleLbl="bgShp" presStyleIdx="1" presStyleCnt="4"/>
      <dgm:spPr/>
    </dgm:pt>
    <dgm:pt modelId="{92B8BEEC-EF93-4D66-9B80-5753B3EF6BAC}" type="pres">
      <dgm:prSet presAssocID="{8DA8F1EF-93A8-4089-964B-E3967B2052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15C82A7D-78A7-488F-B422-E448A44F4F09}" type="pres">
      <dgm:prSet presAssocID="{8DA8F1EF-93A8-4089-964B-E3967B205269}" presName="spaceRect" presStyleCnt="0"/>
      <dgm:spPr/>
    </dgm:pt>
    <dgm:pt modelId="{3A504BC9-8B76-4558-AAE2-BC00BC347039}" type="pres">
      <dgm:prSet presAssocID="{8DA8F1EF-93A8-4089-964B-E3967B205269}" presName="parTx" presStyleLbl="revTx" presStyleIdx="1" presStyleCnt="4">
        <dgm:presLayoutVars>
          <dgm:chMax val="0"/>
          <dgm:chPref val="0"/>
        </dgm:presLayoutVars>
      </dgm:prSet>
      <dgm:spPr/>
    </dgm:pt>
    <dgm:pt modelId="{A56FA7CA-5E70-4653-ACB6-E3406B4B5F44}" type="pres">
      <dgm:prSet presAssocID="{D30AA1E9-CC6C-476B-8FC2-ED756FCD4F3F}" presName="sibTrans" presStyleCnt="0"/>
      <dgm:spPr/>
    </dgm:pt>
    <dgm:pt modelId="{757AF604-0B14-40D8-8418-0D2F1B130B1C}" type="pres">
      <dgm:prSet presAssocID="{2E25F4C1-1E2B-434D-BAE5-A6F26AF5E0B5}" presName="compNode" presStyleCnt="0"/>
      <dgm:spPr/>
    </dgm:pt>
    <dgm:pt modelId="{7AFEF5A3-791B-45E4-86A5-371B663F7CFC}" type="pres">
      <dgm:prSet presAssocID="{2E25F4C1-1E2B-434D-BAE5-A6F26AF5E0B5}" presName="bgRect" presStyleLbl="bgShp" presStyleIdx="2" presStyleCnt="4"/>
      <dgm:spPr/>
    </dgm:pt>
    <dgm:pt modelId="{3008E626-0B02-42F5-BA16-D61034FE2640}" type="pres">
      <dgm:prSet presAssocID="{2E25F4C1-1E2B-434D-BAE5-A6F26AF5E0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4F0FBE3-7E88-47A6-8527-1B5BB364968E}" type="pres">
      <dgm:prSet presAssocID="{2E25F4C1-1E2B-434D-BAE5-A6F26AF5E0B5}" presName="spaceRect" presStyleCnt="0"/>
      <dgm:spPr/>
    </dgm:pt>
    <dgm:pt modelId="{BAE7FF65-BC22-49DD-836F-A29963564FE4}" type="pres">
      <dgm:prSet presAssocID="{2E25F4C1-1E2B-434D-BAE5-A6F26AF5E0B5}" presName="parTx" presStyleLbl="revTx" presStyleIdx="2" presStyleCnt="4">
        <dgm:presLayoutVars>
          <dgm:chMax val="0"/>
          <dgm:chPref val="0"/>
        </dgm:presLayoutVars>
      </dgm:prSet>
      <dgm:spPr/>
    </dgm:pt>
    <dgm:pt modelId="{7B074DE6-3EE4-4C6D-A547-B3F061A6BE92}" type="pres">
      <dgm:prSet presAssocID="{7304342A-FB0D-4F51-A515-4D54C336778F}" presName="sibTrans" presStyleCnt="0"/>
      <dgm:spPr/>
    </dgm:pt>
    <dgm:pt modelId="{A6BB20AC-8537-48D6-B966-CF3242FED3BA}" type="pres">
      <dgm:prSet presAssocID="{6F4835E0-8E17-4E1D-BD0C-FBBEC8D951FC}" presName="compNode" presStyleCnt="0"/>
      <dgm:spPr/>
    </dgm:pt>
    <dgm:pt modelId="{B0349BED-D37C-4EFE-BBEE-5DD02F6BACD4}" type="pres">
      <dgm:prSet presAssocID="{6F4835E0-8E17-4E1D-BD0C-FBBEC8D951FC}" presName="bgRect" presStyleLbl="bgShp" presStyleIdx="3" presStyleCnt="4"/>
      <dgm:spPr/>
    </dgm:pt>
    <dgm:pt modelId="{7BF6B225-E72A-42E6-8B19-05F791700437}" type="pres">
      <dgm:prSet presAssocID="{6F4835E0-8E17-4E1D-BD0C-FBBEC8D951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E5599B3E-B99C-448B-A888-34254EC9BB49}" type="pres">
      <dgm:prSet presAssocID="{6F4835E0-8E17-4E1D-BD0C-FBBEC8D951FC}" presName="spaceRect" presStyleCnt="0"/>
      <dgm:spPr/>
    </dgm:pt>
    <dgm:pt modelId="{A0B9C9F8-2593-4E9B-A6D2-5CE2AF6EA45A}" type="pres">
      <dgm:prSet presAssocID="{6F4835E0-8E17-4E1D-BD0C-FBBEC8D951F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0068334-C047-4214-AF66-4AEE5719BAD1}" srcId="{498BDC35-CAFA-4EED-A1FD-7FA650B48698}" destId="{7118A206-8B7D-4E97-BD5D-4D67E1ED0354}" srcOrd="0" destOrd="0" parTransId="{A8E7D3DC-B959-4642-9946-2D46E4FFE8CF}" sibTransId="{0B100BDE-9C50-44C7-8FC2-58C49A212A57}"/>
    <dgm:cxn modelId="{66799738-C147-453F-AEE5-AAF72EDAD724}" srcId="{498BDC35-CAFA-4EED-A1FD-7FA650B48698}" destId="{6F4835E0-8E17-4E1D-BD0C-FBBEC8D951FC}" srcOrd="3" destOrd="0" parTransId="{32E342D1-2B7E-4329-BE43-3CC3211534A2}" sibTransId="{A8608588-7D90-4029-A628-CA8905AF6EC6}"/>
    <dgm:cxn modelId="{777A6247-B3C5-4851-9FAD-A3FF5815787F}" type="presOf" srcId="{498BDC35-CAFA-4EED-A1FD-7FA650B48698}" destId="{AE3D99FA-87C6-406A-92EB-D80843B1CE0F}" srcOrd="0" destOrd="0" presId="urn:microsoft.com/office/officeart/2018/2/layout/IconVerticalSolidList"/>
    <dgm:cxn modelId="{A0B10B6B-3897-4EEE-B5F5-E89D4218654F}" type="presOf" srcId="{8DA8F1EF-93A8-4089-964B-E3967B205269}" destId="{3A504BC9-8B76-4558-AAE2-BC00BC347039}" srcOrd="0" destOrd="0" presId="urn:microsoft.com/office/officeart/2018/2/layout/IconVerticalSolidList"/>
    <dgm:cxn modelId="{F82E1A99-1EB4-49D7-BBE9-B00FDD2DD2D7}" type="presOf" srcId="{2E25F4C1-1E2B-434D-BAE5-A6F26AF5E0B5}" destId="{BAE7FF65-BC22-49DD-836F-A29963564FE4}" srcOrd="0" destOrd="0" presId="urn:microsoft.com/office/officeart/2018/2/layout/IconVerticalSolidList"/>
    <dgm:cxn modelId="{58C1FECA-0759-484B-9DB2-59A145DDA26C}" type="presOf" srcId="{6F4835E0-8E17-4E1D-BD0C-FBBEC8D951FC}" destId="{A0B9C9F8-2593-4E9B-A6D2-5CE2AF6EA45A}" srcOrd="0" destOrd="0" presId="urn:microsoft.com/office/officeart/2018/2/layout/IconVerticalSolidList"/>
    <dgm:cxn modelId="{FD9DC6D3-D049-4399-AC60-4B5A95BC8F08}" srcId="{498BDC35-CAFA-4EED-A1FD-7FA650B48698}" destId="{2E25F4C1-1E2B-434D-BAE5-A6F26AF5E0B5}" srcOrd="2" destOrd="0" parTransId="{4C0F38C7-59FE-4454-947C-95DF82E1D88F}" sibTransId="{7304342A-FB0D-4F51-A515-4D54C336778F}"/>
    <dgm:cxn modelId="{6D5FE7DA-1AF6-4432-B1B1-F34A9496FC1D}" type="presOf" srcId="{7118A206-8B7D-4E97-BD5D-4D67E1ED0354}" destId="{E9D1D576-5D0F-4CCE-87AD-AFA1298F9416}" srcOrd="0" destOrd="0" presId="urn:microsoft.com/office/officeart/2018/2/layout/IconVerticalSolidList"/>
    <dgm:cxn modelId="{0DD64CFB-4000-4079-BA72-2E96AD0B52D8}" srcId="{498BDC35-CAFA-4EED-A1FD-7FA650B48698}" destId="{8DA8F1EF-93A8-4089-964B-E3967B205269}" srcOrd="1" destOrd="0" parTransId="{005C6864-4D24-4FBB-8BC8-BE9962D86520}" sibTransId="{D30AA1E9-CC6C-476B-8FC2-ED756FCD4F3F}"/>
    <dgm:cxn modelId="{8FE12738-EACA-41D8-ACC5-722DE7B198BC}" type="presParOf" srcId="{AE3D99FA-87C6-406A-92EB-D80843B1CE0F}" destId="{D9374084-6DC4-4E24-8FEF-3456E4163F72}" srcOrd="0" destOrd="0" presId="urn:microsoft.com/office/officeart/2018/2/layout/IconVerticalSolidList"/>
    <dgm:cxn modelId="{4515AF52-A8E2-40C1-88F8-B22BAEE078DF}" type="presParOf" srcId="{D9374084-6DC4-4E24-8FEF-3456E4163F72}" destId="{4CD26036-2BAE-4E95-A3D4-A54836A398EA}" srcOrd="0" destOrd="0" presId="urn:microsoft.com/office/officeart/2018/2/layout/IconVerticalSolidList"/>
    <dgm:cxn modelId="{74B47A43-E009-4380-BB7A-8C526C137575}" type="presParOf" srcId="{D9374084-6DC4-4E24-8FEF-3456E4163F72}" destId="{CC58C0AF-2061-4BE9-8F23-64450FF782BB}" srcOrd="1" destOrd="0" presId="urn:microsoft.com/office/officeart/2018/2/layout/IconVerticalSolidList"/>
    <dgm:cxn modelId="{9502263E-189B-4247-B05A-0E16433C44CC}" type="presParOf" srcId="{D9374084-6DC4-4E24-8FEF-3456E4163F72}" destId="{335C6EA4-4503-46B0-AEAC-5F260EA70AA0}" srcOrd="2" destOrd="0" presId="urn:microsoft.com/office/officeart/2018/2/layout/IconVerticalSolidList"/>
    <dgm:cxn modelId="{8A56D231-6126-4D40-8C6A-FF83F492BC4D}" type="presParOf" srcId="{D9374084-6DC4-4E24-8FEF-3456E4163F72}" destId="{E9D1D576-5D0F-4CCE-87AD-AFA1298F9416}" srcOrd="3" destOrd="0" presId="urn:microsoft.com/office/officeart/2018/2/layout/IconVerticalSolidList"/>
    <dgm:cxn modelId="{C7ACCAFE-FE6D-4112-983E-14CB8F966B7E}" type="presParOf" srcId="{AE3D99FA-87C6-406A-92EB-D80843B1CE0F}" destId="{7767189E-555E-424F-87F3-B8D8A9457F0E}" srcOrd="1" destOrd="0" presId="urn:microsoft.com/office/officeart/2018/2/layout/IconVerticalSolidList"/>
    <dgm:cxn modelId="{B8E7BEE7-2923-44A6-A682-ED9811203864}" type="presParOf" srcId="{AE3D99FA-87C6-406A-92EB-D80843B1CE0F}" destId="{22AF50BE-A952-4023-8536-D9B856AF74F1}" srcOrd="2" destOrd="0" presId="urn:microsoft.com/office/officeart/2018/2/layout/IconVerticalSolidList"/>
    <dgm:cxn modelId="{4128704C-C69A-4F26-952C-0D8B6471EAB3}" type="presParOf" srcId="{22AF50BE-A952-4023-8536-D9B856AF74F1}" destId="{B89DB686-4207-4C30-B8FE-B76493360983}" srcOrd="0" destOrd="0" presId="urn:microsoft.com/office/officeart/2018/2/layout/IconVerticalSolidList"/>
    <dgm:cxn modelId="{637E2641-A47F-4988-A494-770F24DCE73E}" type="presParOf" srcId="{22AF50BE-A952-4023-8536-D9B856AF74F1}" destId="{92B8BEEC-EF93-4D66-9B80-5753B3EF6BAC}" srcOrd="1" destOrd="0" presId="urn:microsoft.com/office/officeart/2018/2/layout/IconVerticalSolidList"/>
    <dgm:cxn modelId="{C1D60DB7-47C4-436A-884E-B50A50876E0B}" type="presParOf" srcId="{22AF50BE-A952-4023-8536-D9B856AF74F1}" destId="{15C82A7D-78A7-488F-B422-E448A44F4F09}" srcOrd="2" destOrd="0" presId="urn:microsoft.com/office/officeart/2018/2/layout/IconVerticalSolidList"/>
    <dgm:cxn modelId="{64FC491B-F310-443E-ABB6-4F794DB2CEF8}" type="presParOf" srcId="{22AF50BE-A952-4023-8536-D9B856AF74F1}" destId="{3A504BC9-8B76-4558-AAE2-BC00BC347039}" srcOrd="3" destOrd="0" presId="urn:microsoft.com/office/officeart/2018/2/layout/IconVerticalSolidList"/>
    <dgm:cxn modelId="{77623996-6F09-442D-BAAD-881F0D8F1E22}" type="presParOf" srcId="{AE3D99FA-87C6-406A-92EB-D80843B1CE0F}" destId="{A56FA7CA-5E70-4653-ACB6-E3406B4B5F44}" srcOrd="3" destOrd="0" presId="urn:microsoft.com/office/officeart/2018/2/layout/IconVerticalSolidList"/>
    <dgm:cxn modelId="{D0AB2953-4837-497C-9232-4B631EA3C7C3}" type="presParOf" srcId="{AE3D99FA-87C6-406A-92EB-D80843B1CE0F}" destId="{757AF604-0B14-40D8-8418-0D2F1B130B1C}" srcOrd="4" destOrd="0" presId="urn:microsoft.com/office/officeart/2018/2/layout/IconVerticalSolidList"/>
    <dgm:cxn modelId="{DD775D67-FA1A-4316-AFFE-D4AB2CF07474}" type="presParOf" srcId="{757AF604-0B14-40D8-8418-0D2F1B130B1C}" destId="{7AFEF5A3-791B-45E4-86A5-371B663F7CFC}" srcOrd="0" destOrd="0" presId="urn:microsoft.com/office/officeart/2018/2/layout/IconVerticalSolidList"/>
    <dgm:cxn modelId="{B2E4227E-BB34-44AF-B40A-3BA69D186420}" type="presParOf" srcId="{757AF604-0B14-40D8-8418-0D2F1B130B1C}" destId="{3008E626-0B02-42F5-BA16-D61034FE2640}" srcOrd="1" destOrd="0" presId="urn:microsoft.com/office/officeart/2018/2/layout/IconVerticalSolidList"/>
    <dgm:cxn modelId="{A086484B-5E6F-4965-BE34-959ABC3AA6E9}" type="presParOf" srcId="{757AF604-0B14-40D8-8418-0D2F1B130B1C}" destId="{34F0FBE3-7E88-47A6-8527-1B5BB364968E}" srcOrd="2" destOrd="0" presId="urn:microsoft.com/office/officeart/2018/2/layout/IconVerticalSolidList"/>
    <dgm:cxn modelId="{C0B2478F-A74B-490E-B97E-A489B5A35CF1}" type="presParOf" srcId="{757AF604-0B14-40D8-8418-0D2F1B130B1C}" destId="{BAE7FF65-BC22-49DD-836F-A29963564FE4}" srcOrd="3" destOrd="0" presId="urn:microsoft.com/office/officeart/2018/2/layout/IconVerticalSolidList"/>
    <dgm:cxn modelId="{90BFA6E6-C759-418D-9489-1FD0177F7F97}" type="presParOf" srcId="{AE3D99FA-87C6-406A-92EB-D80843B1CE0F}" destId="{7B074DE6-3EE4-4C6D-A547-B3F061A6BE92}" srcOrd="5" destOrd="0" presId="urn:microsoft.com/office/officeart/2018/2/layout/IconVerticalSolidList"/>
    <dgm:cxn modelId="{442C7FCB-5747-4874-9804-09DC5CD07E38}" type="presParOf" srcId="{AE3D99FA-87C6-406A-92EB-D80843B1CE0F}" destId="{A6BB20AC-8537-48D6-B966-CF3242FED3BA}" srcOrd="6" destOrd="0" presId="urn:microsoft.com/office/officeart/2018/2/layout/IconVerticalSolidList"/>
    <dgm:cxn modelId="{55FB1A36-2449-48B0-94CA-D352D8ED23FC}" type="presParOf" srcId="{A6BB20AC-8537-48D6-B966-CF3242FED3BA}" destId="{B0349BED-D37C-4EFE-BBEE-5DD02F6BACD4}" srcOrd="0" destOrd="0" presId="urn:microsoft.com/office/officeart/2018/2/layout/IconVerticalSolidList"/>
    <dgm:cxn modelId="{250B0326-A5E4-4AED-9010-716B8A2158E7}" type="presParOf" srcId="{A6BB20AC-8537-48D6-B966-CF3242FED3BA}" destId="{7BF6B225-E72A-42E6-8B19-05F791700437}" srcOrd="1" destOrd="0" presId="urn:microsoft.com/office/officeart/2018/2/layout/IconVerticalSolidList"/>
    <dgm:cxn modelId="{FFB6CD2C-CB87-4EAE-8DEE-A2D76BE02797}" type="presParOf" srcId="{A6BB20AC-8537-48D6-B966-CF3242FED3BA}" destId="{E5599B3E-B99C-448B-A888-34254EC9BB49}" srcOrd="2" destOrd="0" presId="urn:microsoft.com/office/officeart/2018/2/layout/IconVerticalSolidList"/>
    <dgm:cxn modelId="{3872CB23-E8B9-4388-BDF5-7AD49753120E}" type="presParOf" srcId="{A6BB20AC-8537-48D6-B966-CF3242FED3BA}" destId="{A0B9C9F8-2593-4E9B-A6D2-5CE2AF6EA4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2CB88E-4A51-400A-B2D1-10D25F08567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89A192-7F0D-462B-A9F1-9499565EF194}">
      <dgm:prSet/>
      <dgm:spPr/>
      <dgm:t>
        <a:bodyPr/>
        <a:lstStyle/>
        <a:p>
          <a:r>
            <a:rPr lang="en-US"/>
            <a:t>Communication: Due to COVID19, three team member are in 3 different states (Indiana, District of Columbus, and Boston)</a:t>
          </a:r>
        </a:p>
      </dgm:t>
    </dgm:pt>
    <dgm:pt modelId="{26356F45-53C7-4559-90E2-8EDA1D5D698D}" type="parTrans" cxnId="{66A2D29D-9CE6-4D93-AED2-6EBE252CB831}">
      <dgm:prSet/>
      <dgm:spPr/>
      <dgm:t>
        <a:bodyPr/>
        <a:lstStyle/>
        <a:p>
          <a:endParaRPr lang="en-US"/>
        </a:p>
      </dgm:t>
    </dgm:pt>
    <dgm:pt modelId="{1A17E0C6-50B2-421A-A62D-55B6FD681AD4}" type="sibTrans" cxnId="{66A2D29D-9CE6-4D93-AED2-6EBE252CB831}">
      <dgm:prSet/>
      <dgm:spPr/>
      <dgm:t>
        <a:bodyPr/>
        <a:lstStyle/>
        <a:p>
          <a:endParaRPr lang="en-US"/>
        </a:p>
      </dgm:t>
    </dgm:pt>
    <dgm:pt modelId="{0C4B0F4A-BBB5-488E-95BE-76E9B683C4CA}">
      <dgm:prSet/>
      <dgm:spPr/>
      <dgm:t>
        <a:bodyPr/>
        <a:lstStyle/>
        <a:p>
          <a:r>
            <a:rPr lang="en-US"/>
            <a:t>Model : Choose which model is used to show the correlation between the trending month and publish month (Shrivathsa , and Rahul)</a:t>
          </a:r>
        </a:p>
      </dgm:t>
    </dgm:pt>
    <dgm:pt modelId="{0713D384-D0BB-483A-988A-F5CA27CA2AC5}" type="parTrans" cxnId="{6D60A6A8-87DB-4DEF-AF16-0FE4B6D4FC4B}">
      <dgm:prSet/>
      <dgm:spPr/>
      <dgm:t>
        <a:bodyPr/>
        <a:lstStyle/>
        <a:p>
          <a:endParaRPr lang="en-US"/>
        </a:p>
      </dgm:t>
    </dgm:pt>
    <dgm:pt modelId="{425111E3-7028-44AC-AF59-A0358E0AAEBA}" type="sibTrans" cxnId="{6D60A6A8-87DB-4DEF-AF16-0FE4B6D4FC4B}">
      <dgm:prSet/>
      <dgm:spPr/>
      <dgm:t>
        <a:bodyPr/>
        <a:lstStyle/>
        <a:p>
          <a:endParaRPr lang="en-US"/>
        </a:p>
      </dgm:t>
    </dgm:pt>
    <dgm:pt modelId="{F401FDDE-7C17-4C2E-B014-494EF8DA9107}" type="pres">
      <dgm:prSet presAssocID="{C42CB88E-4A51-400A-B2D1-10D25F0856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5262D7-285C-42C4-8D59-2888307CF237}" type="pres">
      <dgm:prSet presAssocID="{5689A192-7F0D-462B-A9F1-9499565EF194}" presName="hierRoot1" presStyleCnt="0"/>
      <dgm:spPr/>
    </dgm:pt>
    <dgm:pt modelId="{95794BE7-B0E6-4699-B21D-773217564647}" type="pres">
      <dgm:prSet presAssocID="{5689A192-7F0D-462B-A9F1-9499565EF194}" presName="composite" presStyleCnt="0"/>
      <dgm:spPr/>
    </dgm:pt>
    <dgm:pt modelId="{718CA228-4BDD-4DAC-9CAE-8CFC00F14215}" type="pres">
      <dgm:prSet presAssocID="{5689A192-7F0D-462B-A9F1-9499565EF194}" presName="background" presStyleLbl="node0" presStyleIdx="0" presStyleCnt="2"/>
      <dgm:spPr/>
    </dgm:pt>
    <dgm:pt modelId="{82D4C78F-777D-4622-A7D6-6F2962058051}" type="pres">
      <dgm:prSet presAssocID="{5689A192-7F0D-462B-A9F1-9499565EF194}" presName="text" presStyleLbl="fgAcc0" presStyleIdx="0" presStyleCnt="2">
        <dgm:presLayoutVars>
          <dgm:chPref val="3"/>
        </dgm:presLayoutVars>
      </dgm:prSet>
      <dgm:spPr/>
    </dgm:pt>
    <dgm:pt modelId="{593A7411-EBF7-49C2-B2F0-8E30B7EF1F01}" type="pres">
      <dgm:prSet presAssocID="{5689A192-7F0D-462B-A9F1-9499565EF194}" presName="hierChild2" presStyleCnt="0"/>
      <dgm:spPr/>
    </dgm:pt>
    <dgm:pt modelId="{45455F9B-0666-4B52-A76B-7EC046508E07}" type="pres">
      <dgm:prSet presAssocID="{0C4B0F4A-BBB5-488E-95BE-76E9B683C4CA}" presName="hierRoot1" presStyleCnt="0"/>
      <dgm:spPr/>
    </dgm:pt>
    <dgm:pt modelId="{660F9057-E875-4F52-8CAC-7D3AE7B261FE}" type="pres">
      <dgm:prSet presAssocID="{0C4B0F4A-BBB5-488E-95BE-76E9B683C4CA}" presName="composite" presStyleCnt="0"/>
      <dgm:spPr/>
    </dgm:pt>
    <dgm:pt modelId="{C13C4600-7D53-4D15-863C-AD7D6FE8B458}" type="pres">
      <dgm:prSet presAssocID="{0C4B0F4A-BBB5-488E-95BE-76E9B683C4CA}" presName="background" presStyleLbl="node0" presStyleIdx="1" presStyleCnt="2"/>
      <dgm:spPr/>
    </dgm:pt>
    <dgm:pt modelId="{70E7AE7C-56E6-4F5C-AD98-6EC29CC6D171}" type="pres">
      <dgm:prSet presAssocID="{0C4B0F4A-BBB5-488E-95BE-76E9B683C4CA}" presName="text" presStyleLbl="fgAcc0" presStyleIdx="1" presStyleCnt="2">
        <dgm:presLayoutVars>
          <dgm:chPref val="3"/>
        </dgm:presLayoutVars>
      </dgm:prSet>
      <dgm:spPr/>
    </dgm:pt>
    <dgm:pt modelId="{C88DEC0D-8380-486D-9B43-F988667D71DE}" type="pres">
      <dgm:prSet presAssocID="{0C4B0F4A-BBB5-488E-95BE-76E9B683C4CA}" presName="hierChild2" presStyleCnt="0"/>
      <dgm:spPr/>
    </dgm:pt>
  </dgm:ptLst>
  <dgm:cxnLst>
    <dgm:cxn modelId="{6B2B4F89-CA96-4039-89CE-F7D04A25F6EE}" type="presOf" srcId="{0C4B0F4A-BBB5-488E-95BE-76E9B683C4CA}" destId="{70E7AE7C-56E6-4F5C-AD98-6EC29CC6D171}" srcOrd="0" destOrd="0" presId="urn:microsoft.com/office/officeart/2005/8/layout/hierarchy1"/>
    <dgm:cxn modelId="{66A2D29D-9CE6-4D93-AED2-6EBE252CB831}" srcId="{C42CB88E-4A51-400A-B2D1-10D25F08567B}" destId="{5689A192-7F0D-462B-A9F1-9499565EF194}" srcOrd="0" destOrd="0" parTransId="{26356F45-53C7-4559-90E2-8EDA1D5D698D}" sibTransId="{1A17E0C6-50B2-421A-A62D-55B6FD681AD4}"/>
    <dgm:cxn modelId="{6D60A6A8-87DB-4DEF-AF16-0FE4B6D4FC4B}" srcId="{C42CB88E-4A51-400A-B2D1-10D25F08567B}" destId="{0C4B0F4A-BBB5-488E-95BE-76E9B683C4CA}" srcOrd="1" destOrd="0" parTransId="{0713D384-D0BB-483A-988A-F5CA27CA2AC5}" sibTransId="{425111E3-7028-44AC-AF59-A0358E0AAEBA}"/>
    <dgm:cxn modelId="{63FC85D6-265E-4526-B889-CDDC53923401}" type="presOf" srcId="{5689A192-7F0D-462B-A9F1-9499565EF194}" destId="{82D4C78F-777D-4622-A7D6-6F2962058051}" srcOrd="0" destOrd="0" presId="urn:microsoft.com/office/officeart/2005/8/layout/hierarchy1"/>
    <dgm:cxn modelId="{2E064AE6-C699-44EA-ADB6-6FEEC8FA9528}" type="presOf" srcId="{C42CB88E-4A51-400A-B2D1-10D25F08567B}" destId="{F401FDDE-7C17-4C2E-B014-494EF8DA9107}" srcOrd="0" destOrd="0" presId="urn:microsoft.com/office/officeart/2005/8/layout/hierarchy1"/>
    <dgm:cxn modelId="{47102A7C-97BC-4D70-9DBD-B64CC74D11E8}" type="presParOf" srcId="{F401FDDE-7C17-4C2E-B014-494EF8DA9107}" destId="{0C5262D7-285C-42C4-8D59-2888307CF237}" srcOrd="0" destOrd="0" presId="urn:microsoft.com/office/officeart/2005/8/layout/hierarchy1"/>
    <dgm:cxn modelId="{C76905C4-DC29-4037-8DDA-7BA194221466}" type="presParOf" srcId="{0C5262D7-285C-42C4-8D59-2888307CF237}" destId="{95794BE7-B0E6-4699-B21D-773217564647}" srcOrd="0" destOrd="0" presId="urn:microsoft.com/office/officeart/2005/8/layout/hierarchy1"/>
    <dgm:cxn modelId="{B4B43861-5824-416A-909C-752FF784D802}" type="presParOf" srcId="{95794BE7-B0E6-4699-B21D-773217564647}" destId="{718CA228-4BDD-4DAC-9CAE-8CFC00F14215}" srcOrd="0" destOrd="0" presId="urn:microsoft.com/office/officeart/2005/8/layout/hierarchy1"/>
    <dgm:cxn modelId="{4B359258-9835-404E-A5F9-DB7C07334919}" type="presParOf" srcId="{95794BE7-B0E6-4699-B21D-773217564647}" destId="{82D4C78F-777D-4622-A7D6-6F2962058051}" srcOrd="1" destOrd="0" presId="urn:microsoft.com/office/officeart/2005/8/layout/hierarchy1"/>
    <dgm:cxn modelId="{3F564A25-79A7-41B5-846B-3E3656AE235F}" type="presParOf" srcId="{0C5262D7-285C-42C4-8D59-2888307CF237}" destId="{593A7411-EBF7-49C2-B2F0-8E30B7EF1F01}" srcOrd="1" destOrd="0" presId="urn:microsoft.com/office/officeart/2005/8/layout/hierarchy1"/>
    <dgm:cxn modelId="{F7D68B32-9282-48B8-B1FF-018F8CE2553B}" type="presParOf" srcId="{F401FDDE-7C17-4C2E-B014-494EF8DA9107}" destId="{45455F9B-0666-4B52-A76B-7EC046508E07}" srcOrd="1" destOrd="0" presId="urn:microsoft.com/office/officeart/2005/8/layout/hierarchy1"/>
    <dgm:cxn modelId="{83C99E45-CAD2-428D-A797-9FF83EADD8FF}" type="presParOf" srcId="{45455F9B-0666-4B52-A76B-7EC046508E07}" destId="{660F9057-E875-4F52-8CAC-7D3AE7B261FE}" srcOrd="0" destOrd="0" presId="urn:microsoft.com/office/officeart/2005/8/layout/hierarchy1"/>
    <dgm:cxn modelId="{1F4F778E-A885-45AC-A5D4-9A235346A113}" type="presParOf" srcId="{660F9057-E875-4F52-8CAC-7D3AE7B261FE}" destId="{C13C4600-7D53-4D15-863C-AD7D6FE8B458}" srcOrd="0" destOrd="0" presId="urn:microsoft.com/office/officeart/2005/8/layout/hierarchy1"/>
    <dgm:cxn modelId="{543F8BF0-322B-4FAB-9CEE-F9DD86FEA09C}" type="presParOf" srcId="{660F9057-E875-4F52-8CAC-7D3AE7B261FE}" destId="{70E7AE7C-56E6-4F5C-AD98-6EC29CC6D171}" srcOrd="1" destOrd="0" presId="urn:microsoft.com/office/officeart/2005/8/layout/hierarchy1"/>
    <dgm:cxn modelId="{16948C2C-6D52-4248-9347-1C711996EEEE}" type="presParOf" srcId="{45455F9B-0666-4B52-A76B-7EC046508E07}" destId="{C88DEC0D-8380-486D-9B43-F988667D71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31FBB6-8E73-45E1-9091-71C2B8107B2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4FFCAFD-CD0E-439E-9AF0-B0ABB00EC537}">
      <dgm:prSet/>
      <dgm:spPr/>
      <dgm:t>
        <a:bodyPr/>
        <a:lstStyle/>
        <a:p>
          <a:r>
            <a:rPr lang="en-US" dirty="0"/>
            <a:t>The dataset includes several months of  most trending YouTube videos in nine country. </a:t>
          </a:r>
        </a:p>
      </dgm:t>
    </dgm:pt>
    <dgm:pt modelId="{A055E981-23FB-4A00-8FDA-FFB2C447F65C}" type="parTrans" cxnId="{386C2ABD-5816-4C5A-9F4B-FA35287076B1}">
      <dgm:prSet/>
      <dgm:spPr/>
      <dgm:t>
        <a:bodyPr/>
        <a:lstStyle/>
        <a:p>
          <a:endParaRPr lang="en-US"/>
        </a:p>
      </dgm:t>
    </dgm:pt>
    <dgm:pt modelId="{ECFD3124-6C51-416E-AC13-6D732DFFF518}" type="sibTrans" cxnId="{386C2ABD-5816-4C5A-9F4B-FA35287076B1}">
      <dgm:prSet/>
      <dgm:spPr/>
      <dgm:t>
        <a:bodyPr/>
        <a:lstStyle/>
        <a:p>
          <a:endParaRPr lang="en-US"/>
        </a:p>
      </dgm:t>
    </dgm:pt>
    <dgm:pt modelId="{850043CD-865D-4D92-B27E-0A73648B4B5C}">
      <dgm:prSet/>
      <dgm:spPr/>
      <dgm:t>
        <a:bodyPr/>
        <a:lstStyle/>
        <a:p>
          <a:r>
            <a:rPr lang="en-US"/>
            <a:t>The data is captured in the USA, Great Britain, Germany, Canada, France, Russia, South Korea, Mexico, and India.</a:t>
          </a:r>
        </a:p>
      </dgm:t>
    </dgm:pt>
    <dgm:pt modelId="{0B2DF18F-92D5-41C8-9CDA-770DAEA104DE}" type="parTrans" cxnId="{8C78BE4D-D129-42E0-BB10-D128349E369B}">
      <dgm:prSet/>
      <dgm:spPr/>
      <dgm:t>
        <a:bodyPr/>
        <a:lstStyle/>
        <a:p>
          <a:endParaRPr lang="en-US"/>
        </a:p>
      </dgm:t>
    </dgm:pt>
    <dgm:pt modelId="{4E20711D-ECDB-4351-AC03-54A3434F0FBA}" type="sibTrans" cxnId="{8C78BE4D-D129-42E0-BB10-D128349E369B}">
      <dgm:prSet/>
      <dgm:spPr/>
      <dgm:t>
        <a:bodyPr/>
        <a:lstStyle/>
        <a:p>
          <a:endParaRPr lang="en-US"/>
        </a:p>
      </dgm:t>
    </dgm:pt>
    <dgm:pt modelId="{BC4DA933-CC5A-451E-8AB1-D02C276AC406}">
      <dgm:prSet/>
      <dgm:spPr/>
      <dgm:t>
        <a:bodyPr/>
        <a:lstStyle/>
        <a:p>
          <a:r>
            <a:rPr lang="en-US" dirty="0"/>
            <a:t>Each country is recorded in a separate CSV file. </a:t>
          </a:r>
        </a:p>
      </dgm:t>
    </dgm:pt>
    <dgm:pt modelId="{EF20FCC3-9864-4F51-A420-FCEC5CB9229F}" type="parTrans" cxnId="{CD56D1E1-FE7E-40EE-89DD-B14D7AC7D1FC}">
      <dgm:prSet/>
      <dgm:spPr/>
      <dgm:t>
        <a:bodyPr/>
        <a:lstStyle/>
        <a:p>
          <a:endParaRPr lang="en-US"/>
        </a:p>
      </dgm:t>
    </dgm:pt>
    <dgm:pt modelId="{7C559723-883F-485A-A8E2-B4FAE95BC93D}" type="sibTrans" cxnId="{CD56D1E1-FE7E-40EE-89DD-B14D7AC7D1FC}">
      <dgm:prSet/>
      <dgm:spPr/>
      <dgm:t>
        <a:bodyPr/>
        <a:lstStyle/>
        <a:p>
          <a:endParaRPr lang="en-US"/>
        </a:p>
      </dgm:t>
    </dgm:pt>
    <dgm:pt modelId="{25A7CAA8-1143-4935-9652-D5BB1C66ED7B}" type="pres">
      <dgm:prSet presAssocID="{1331FBB6-8E73-45E1-9091-71C2B8107B24}" presName="linear" presStyleCnt="0">
        <dgm:presLayoutVars>
          <dgm:animLvl val="lvl"/>
          <dgm:resizeHandles val="exact"/>
        </dgm:presLayoutVars>
      </dgm:prSet>
      <dgm:spPr/>
    </dgm:pt>
    <dgm:pt modelId="{CEA5E433-26A3-4673-97E6-39FE8A9C7329}" type="pres">
      <dgm:prSet presAssocID="{24FFCAFD-CD0E-439E-9AF0-B0ABB00EC5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24F201-76E1-42AE-BF68-39053D69D031}" type="pres">
      <dgm:prSet presAssocID="{ECFD3124-6C51-416E-AC13-6D732DFFF518}" presName="spacer" presStyleCnt="0"/>
      <dgm:spPr/>
    </dgm:pt>
    <dgm:pt modelId="{8232977C-32BC-4B7A-AE38-AAC3F2C07084}" type="pres">
      <dgm:prSet presAssocID="{850043CD-865D-4D92-B27E-0A73648B4B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AF31ED-C608-47B8-BD6F-B616866B1710}" type="pres">
      <dgm:prSet presAssocID="{4E20711D-ECDB-4351-AC03-54A3434F0FBA}" presName="spacer" presStyleCnt="0"/>
      <dgm:spPr/>
    </dgm:pt>
    <dgm:pt modelId="{A1D6D58F-7544-47E8-84DF-8029D47AD397}" type="pres">
      <dgm:prSet presAssocID="{BC4DA933-CC5A-451E-8AB1-D02C276AC4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2792B39-1E52-434A-8992-2E0035F22DCA}" type="presOf" srcId="{1331FBB6-8E73-45E1-9091-71C2B8107B24}" destId="{25A7CAA8-1143-4935-9652-D5BB1C66ED7B}" srcOrd="0" destOrd="0" presId="urn:microsoft.com/office/officeart/2005/8/layout/vList2"/>
    <dgm:cxn modelId="{8C78BE4D-D129-42E0-BB10-D128349E369B}" srcId="{1331FBB6-8E73-45E1-9091-71C2B8107B24}" destId="{850043CD-865D-4D92-B27E-0A73648B4B5C}" srcOrd="1" destOrd="0" parTransId="{0B2DF18F-92D5-41C8-9CDA-770DAEA104DE}" sibTransId="{4E20711D-ECDB-4351-AC03-54A3434F0FBA}"/>
    <dgm:cxn modelId="{45BDD657-390A-4557-8B50-A7664A023FEC}" type="presOf" srcId="{BC4DA933-CC5A-451E-8AB1-D02C276AC406}" destId="{A1D6D58F-7544-47E8-84DF-8029D47AD397}" srcOrd="0" destOrd="0" presId="urn:microsoft.com/office/officeart/2005/8/layout/vList2"/>
    <dgm:cxn modelId="{65137CA3-7FD2-433F-83E1-A1CAE12C61CB}" type="presOf" srcId="{24FFCAFD-CD0E-439E-9AF0-B0ABB00EC537}" destId="{CEA5E433-26A3-4673-97E6-39FE8A9C7329}" srcOrd="0" destOrd="0" presId="urn:microsoft.com/office/officeart/2005/8/layout/vList2"/>
    <dgm:cxn modelId="{386C2ABD-5816-4C5A-9F4B-FA35287076B1}" srcId="{1331FBB6-8E73-45E1-9091-71C2B8107B24}" destId="{24FFCAFD-CD0E-439E-9AF0-B0ABB00EC537}" srcOrd="0" destOrd="0" parTransId="{A055E981-23FB-4A00-8FDA-FFB2C447F65C}" sibTransId="{ECFD3124-6C51-416E-AC13-6D732DFFF518}"/>
    <dgm:cxn modelId="{C8ED1FDF-A57F-4876-B8F9-D2C96D0EFA85}" type="presOf" srcId="{850043CD-865D-4D92-B27E-0A73648B4B5C}" destId="{8232977C-32BC-4B7A-AE38-AAC3F2C07084}" srcOrd="0" destOrd="0" presId="urn:microsoft.com/office/officeart/2005/8/layout/vList2"/>
    <dgm:cxn modelId="{CD56D1E1-FE7E-40EE-89DD-B14D7AC7D1FC}" srcId="{1331FBB6-8E73-45E1-9091-71C2B8107B24}" destId="{BC4DA933-CC5A-451E-8AB1-D02C276AC406}" srcOrd="2" destOrd="0" parTransId="{EF20FCC3-9864-4F51-A420-FCEC5CB9229F}" sibTransId="{7C559723-883F-485A-A8E2-B4FAE95BC93D}"/>
    <dgm:cxn modelId="{E0BA26EF-84AD-4AB5-8907-7A00D5B60530}" type="presParOf" srcId="{25A7CAA8-1143-4935-9652-D5BB1C66ED7B}" destId="{CEA5E433-26A3-4673-97E6-39FE8A9C7329}" srcOrd="0" destOrd="0" presId="urn:microsoft.com/office/officeart/2005/8/layout/vList2"/>
    <dgm:cxn modelId="{FDBCB3D3-31C8-42FF-992D-CBA161FC1654}" type="presParOf" srcId="{25A7CAA8-1143-4935-9652-D5BB1C66ED7B}" destId="{9A24F201-76E1-42AE-BF68-39053D69D031}" srcOrd="1" destOrd="0" presId="urn:microsoft.com/office/officeart/2005/8/layout/vList2"/>
    <dgm:cxn modelId="{27339F74-7F4E-4A1B-A3A2-C21C0DBCD02D}" type="presParOf" srcId="{25A7CAA8-1143-4935-9652-D5BB1C66ED7B}" destId="{8232977C-32BC-4B7A-AE38-AAC3F2C07084}" srcOrd="2" destOrd="0" presId="urn:microsoft.com/office/officeart/2005/8/layout/vList2"/>
    <dgm:cxn modelId="{79D116FC-F3DD-469D-A714-311457814E52}" type="presParOf" srcId="{25A7CAA8-1143-4935-9652-D5BB1C66ED7B}" destId="{40AF31ED-C608-47B8-BD6F-B616866B1710}" srcOrd="3" destOrd="0" presId="urn:microsoft.com/office/officeart/2005/8/layout/vList2"/>
    <dgm:cxn modelId="{D8379129-B2B4-47C6-8B35-8E5E93ACE0AB}" type="presParOf" srcId="{25A7CAA8-1143-4935-9652-D5BB1C66ED7B}" destId="{A1D6D58F-7544-47E8-84DF-8029D47AD3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6CBE3D-4F4D-4B17-B9C3-05E45A44F6FD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8A3B4CF-0420-4D5B-97FA-6326A8E8A6A7}">
      <dgm:prSet/>
      <dgm:spPr/>
      <dgm:t>
        <a:bodyPr/>
        <a:lstStyle/>
        <a:p>
          <a:r>
            <a:rPr lang="en-US" dirty="0"/>
            <a:t>Performing initial investigations on the obtained data to:</a:t>
          </a:r>
        </a:p>
      </dgm:t>
    </dgm:pt>
    <dgm:pt modelId="{69D25C2C-754F-48A6-92BD-A1599C95816C}" type="parTrans" cxnId="{D2799377-472C-442F-9398-46DD06655064}">
      <dgm:prSet/>
      <dgm:spPr/>
      <dgm:t>
        <a:bodyPr/>
        <a:lstStyle/>
        <a:p>
          <a:endParaRPr lang="en-US"/>
        </a:p>
      </dgm:t>
    </dgm:pt>
    <dgm:pt modelId="{3CAB6754-AE4A-41DF-934D-7D217A90A91D}" type="sibTrans" cxnId="{D2799377-472C-442F-9398-46DD06655064}">
      <dgm:prSet/>
      <dgm:spPr/>
      <dgm:t>
        <a:bodyPr/>
        <a:lstStyle/>
        <a:p>
          <a:endParaRPr lang="en-US"/>
        </a:p>
      </dgm:t>
    </dgm:pt>
    <dgm:pt modelId="{956F2FE9-7BCF-4B5F-AD4E-E4928EEE2AB1}">
      <dgm:prSet/>
      <dgm:spPr/>
      <dgm:t>
        <a:bodyPr/>
        <a:lstStyle/>
        <a:p>
          <a:r>
            <a:rPr lang="en-US"/>
            <a:t>Build hypotheses</a:t>
          </a:r>
        </a:p>
      </dgm:t>
    </dgm:pt>
    <dgm:pt modelId="{C2A13DFD-823F-47A1-BFF1-090C6B617009}" type="parTrans" cxnId="{6E1FC044-76EF-4807-AFE4-96F1426D4757}">
      <dgm:prSet/>
      <dgm:spPr/>
      <dgm:t>
        <a:bodyPr/>
        <a:lstStyle/>
        <a:p>
          <a:endParaRPr lang="en-US"/>
        </a:p>
      </dgm:t>
    </dgm:pt>
    <dgm:pt modelId="{2334E3B2-2410-4DA1-A404-ECD1CB5514C4}" type="sibTrans" cxnId="{6E1FC044-76EF-4807-AFE4-96F1426D4757}">
      <dgm:prSet/>
      <dgm:spPr/>
      <dgm:t>
        <a:bodyPr/>
        <a:lstStyle/>
        <a:p>
          <a:endParaRPr lang="en-US"/>
        </a:p>
      </dgm:t>
    </dgm:pt>
    <dgm:pt modelId="{ED4081C9-28A8-4095-A16E-7842EBC7D887}">
      <dgm:prSet/>
      <dgm:spPr/>
      <dgm:t>
        <a:bodyPr/>
        <a:lstStyle/>
        <a:p>
          <a:r>
            <a:rPr lang="en-US" dirty="0"/>
            <a:t>Expose anomalies present</a:t>
          </a:r>
        </a:p>
      </dgm:t>
    </dgm:pt>
    <dgm:pt modelId="{1227135C-69C3-42BE-AD47-BF5C97456733}" type="parTrans" cxnId="{52C81186-5890-4016-8716-E5546544E7A2}">
      <dgm:prSet/>
      <dgm:spPr/>
      <dgm:t>
        <a:bodyPr/>
        <a:lstStyle/>
        <a:p>
          <a:endParaRPr lang="en-US"/>
        </a:p>
      </dgm:t>
    </dgm:pt>
    <dgm:pt modelId="{E7B8B511-3BE2-4DEF-9079-B8DDA532425F}" type="sibTrans" cxnId="{52C81186-5890-4016-8716-E5546544E7A2}">
      <dgm:prSet/>
      <dgm:spPr/>
      <dgm:t>
        <a:bodyPr/>
        <a:lstStyle/>
        <a:p>
          <a:endParaRPr lang="en-US"/>
        </a:p>
      </dgm:t>
    </dgm:pt>
    <dgm:pt modelId="{4A730D96-F328-4538-BF1E-889D195A924B}">
      <dgm:prSet/>
      <dgm:spPr/>
      <dgm:t>
        <a:bodyPr/>
        <a:lstStyle/>
        <a:p>
          <a:r>
            <a:rPr lang="en-US" dirty="0"/>
            <a:t>Check assumptions</a:t>
          </a:r>
        </a:p>
      </dgm:t>
    </dgm:pt>
    <dgm:pt modelId="{0BCEE357-F953-49AD-ACAF-F7E7150CDD7E}" type="parTrans" cxnId="{662496C3-C3A8-4D86-97F0-605A26F076CC}">
      <dgm:prSet/>
      <dgm:spPr/>
      <dgm:t>
        <a:bodyPr/>
        <a:lstStyle/>
        <a:p>
          <a:endParaRPr lang="en-US"/>
        </a:p>
      </dgm:t>
    </dgm:pt>
    <dgm:pt modelId="{FECDF27B-006C-487C-B329-A6248CF4DBA1}" type="sibTrans" cxnId="{662496C3-C3A8-4D86-97F0-605A26F076CC}">
      <dgm:prSet/>
      <dgm:spPr/>
      <dgm:t>
        <a:bodyPr/>
        <a:lstStyle/>
        <a:p>
          <a:endParaRPr lang="en-US"/>
        </a:p>
      </dgm:t>
    </dgm:pt>
    <dgm:pt modelId="{784B39D8-2D3E-44E2-B49C-D8732341FC8F}" type="pres">
      <dgm:prSet presAssocID="{F76CBE3D-4F4D-4B17-B9C3-05E45A44F6FD}" presName="Name0" presStyleCnt="0">
        <dgm:presLayoutVars>
          <dgm:dir/>
          <dgm:animLvl val="lvl"/>
          <dgm:resizeHandles val="exact"/>
        </dgm:presLayoutVars>
      </dgm:prSet>
      <dgm:spPr/>
    </dgm:pt>
    <dgm:pt modelId="{8D079630-3E05-4AB6-ADF6-E062A5E3F10F}" type="pres">
      <dgm:prSet presAssocID="{68A3B4CF-0420-4D5B-97FA-6326A8E8A6A7}" presName="linNode" presStyleCnt="0"/>
      <dgm:spPr/>
    </dgm:pt>
    <dgm:pt modelId="{F7FB49FE-74B0-4E60-9ABE-BB962410942D}" type="pres">
      <dgm:prSet presAssocID="{68A3B4CF-0420-4D5B-97FA-6326A8E8A6A7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49C61A6-1D2B-4960-9D52-49B0C5530C2F}" type="pres">
      <dgm:prSet presAssocID="{68A3B4CF-0420-4D5B-97FA-6326A8E8A6A7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96634418-EE39-495D-8BE3-355374FDDF09}" type="presOf" srcId="{ED4081C9-28A8-4095-A16E-7842EBC7D887}" destId="{549C61A6-1D2B-4960-9D52-49B0C5530C2F}" srcOrd="0" destOrd="1" presId="urn:microsoft.com/office/officeart/2005/8/layout/vList5"/>
    <dgm:cxn modelId="{F02BD426-E65E-49C4-8988-F7FE7D859C8C}" type="presOf" srcId="{956F2FE9-7BCF-4B5F-AD4E-E4928EEE2AB1}" destId="{549C61A6-1D2B-4960-9D52-49B0C5530C2F}" srcOrd="0" destOrd="0" presId="urn:microsoft.com/office/officeart/2005/8/layout/vList5"/>
    <dgm:cxn modelId="{9029E661-2A8B-4198-927E-4A6775E5FAD4}" type="presOf" srcId="{68A3B4CF-0420-4D5B-97FA-6326A8E8A6A7}" destId="{F7FB49FE-74B0-4E60-9ABE-BB962410942D}" srcOrd="0" destOrd="0" presId="urn:microsoft.com/office/officeart/2005/8/layout/vList5"/>
    <dgm:cxn modelId="{6E1FC044-76EF-4807-AFE4-96F1426D4757}" srcId="{68A3B4CF-0420-4D5B-97FA-6326A8E8A6A7}" destId="{956F2FE9-7BCF-4B5F-AD4E-E4928EEE2AB1}" srcOrd="0" destOrd="0" parTransId="{C2A13DFD-823F-47A1-BFF1-090C6B617009}" sibTransId="{2334E3B2-2410-4DA1-A404-ECD1CB5514C4}"/>
    <dgm:cxn modelId="{D2799377-472C-442F-9398-46DD06655064}" srcId="{F76CBE3D-4F4D-4B17-B9C3-05E45A44F6FD}" destId="{68A3B4CF-0420-4D5B-97FA-6326A8E8A6A7}" srcOrd="0" destOrd="0" parTransId="{69D25C2C-754F-48A6-92BD-A1599C95816C}" sibTransId="{3CAB6754-AE4A-41DF-934D-7D217A90A91D}"/>
    <dgm:cxn modelId="{52C81186-5890-4016-8716-E5546544E7A2}" srcId="{68A3B4CF-0420-4D5B-97FA-6326A8E8A6A7}" destId="{ED4081C9-28A8-4095-A16E-7842EBC7D887}" srcOrd="1" destOrd="0" parTransId="{1227135C-69C3-42BE-AD47-BF5C97456733}" sibTransId="{E7B8B511-3BE2-4DEF-9079-B8DDA532425F}"/>
    <dgm:cxn modelId="{F34C5899-042F-483F-8E45-201FAB866EA1}" type="presOf" srcId="{F76CBE3D-4F4D-4B17-B9C3-05E45A44F6FD}" destId="{784B39D8-2D3E-44E2-B49C-D8732341FC8F}" srcOrd="0" destOrd="0" presId="urn:microsoft.com/office/officeart/2005/8/layout/vList5"/>
    <dgm:cxn modelId="{662496C3-C3A8-4D86-97F0-605A26F076CC}" srcId="{68A3B4CF-0420-4D5B-97FA-6326A8E8A6A7}" destId="{4A730D96-F328-4538-BF1E-889D195A924B}" srcOrd="2" destOrd="0" parTransId="{0BCEE357-F953-49AD-ACAF-F7E7150CDD7E}" sibTransId="{FECDF27B-006C-487C-B329-A6248CF4DBA1}"/>
    <dgm:cxn modelId="{740E88CB-91A5-4F87-8D0C-050F97A52AA8}" type="presOf" srcId="{4A730D96-F328-4538-BF1E-889D195A924B}" destId="{549C61A6-1D2B-4960-9D52-49B0C5530C2F}" srcOrd="0" destOrd="2" presId="urn:microsoft.com/office/officeart/2005/8/layout/vList5"/>
    <dgm:cxn modelId="{D6E2CCA5-E0AA-47A9-864F-79DA4F73AF51}" type="presParOf" srcId="{784B39D8-2D3E-44E2-B49C-D8732341FC8F}" destId="{8D079630-3E05-4AB6-ADF6-E062A5E3F10F}" srcOrd="0" destOrd="0" presId="urn:microsoft.com/office/officeart/2005/8/layout/vList5"/>
    <dgm:cxn modelId="{72811062-1DBD-4287-B553-81CB8BCB6E53}" type="presParOf" srcId="{8D079630-3E05-4AB6-ADF6-E062A5E3F10F}" destId="{F7FB49FE-74B0-4E60-9ABE-BB962410942D}" srcOrd="0" destOrd="0" presId="urn:microsoft.com/office/officeart/2005/8/layout/vList5"/>
    <dgm:cxn modelId="{6BF13C2D-5106-4B85-919F-1A5237D621A9}" type="presParOf" srcId="{8D079630-3E05-4AB6-ADF6-E062A5E3F10F}" destId="{549C61A6-1D2B-4960-9D52-49B0C5530C2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6CBE3D-4F4D-4B17-B9C3-05E45A44F6FD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8A3B4CF-0420-4D5B-97FA-6326A8E8A6A7}">
      <dgm:prSet/>
      <dgm:spPr/>
      <dgm:t>
        <a:bodyPr/>
        <a:lstStyle/>
        <a:p>
          <a:r>
            <a:rPr lang="en-US" dirty="0"/>
            <a:t>Result</a:t>
          </a:r>
        </a:p>
      </dgm:t>
    </dgm:pt>
    <dgm:pt modelId="{69D25C2C-754F-48A6-92BD-A1599C95816C}" type="parTrans" cxnId="{D2799377-472C-442F-9398-46DD06655064}">
      <dgm:prSet/>
      <dgm:spPr/>
      <dgm:t>
        <a:bodyPr/>
        <a:lstStyle/>
        <a:p>
          <a:endParaRPr lang="en-US"/>
        </a:p>
      </dgm:t>
    </dgm:pt>
    <dgm:pt modelId="{3CAB6754-AE4A-41DF-934D-7D217A90A91D}" type="sibTrans" cxnId="{D2799377-472C-442F-9398-46DD06655064}">
      <dgm:prSet/>
      <dgm:spPr/>
      <dgm:t>
        <a:bodyPr/>
        <a:lstStyle/>
        <a:p>
          <a:endParaRPr lang="en-US"/>
        </a:p>
      </dgm:t>
    </dgm:pt>
    <dgm:pt modelId="{956F2FE9-7BCF-4B5F-AD4E-E4928EEE2AB1}">
      <dgm:prSet/>
      <dgm:spPr/>
      <dgm:t>
        <a:bodyPr/>
        <a:lstStyle/>
        <a:p>
          <a:r>
            <a:rPr lang="en-US" dirty="0"/>
            <a:t>Correlation map for the variables that present in the data</a:t>
          </a:r>
        </a:p>
      </dgm:t>
    </dgm:pt>
    <dgm:pt modelId="{C2A13DFD-823F-47A1-BFF1-090C6B617009}" type="parTrans" cxnId="{6E1FC044-76EF-4807-AFE4-96F1426D4757}">
      <dgm:prSet/>
      <dgm:spPr/>
      <dgm:t>
        <a:bodyPr/>
        <a:lstStyle/>
        <a:p>
          <a:endParaRPr lang="en-US"/>
        </a:p>
      </dgm:t>
    </dgm:pt>
    <dgm:pt modelId="{2334E3B2-2410-4DA1-A404-ECD1CB5514C4}" type="sibTrans" cxnId="{6E1FC044-76EF-4807-AFE4-96F1426D4757}">
      <dgm:prSet/>
      <dgm:spPr/>
      <dgm:t>
        <a:bodyPr/>
        <a:lstStyle/>
        <a:p>
          <a:endParaRPr lang="en-US"/>
        </a:p>
      </dgm:t>
    </dgm:pt>
    <dgm:pt modelId="{ED4081C9-28A8-4095-A16E-7842EBC7D887}">
      <dgm:prSet/>
      <dgm:spPr/>
      <dgm:t>
        <a:bodyPr/>
        <a:lstStyle/>
        <a:p>
          <a:r>
            <a:rPr lang="en-US" dirty="0"/>
            <a:t>Initial graphical visualizations</a:t>
          </a:r>
        </a:p>
      </dgm:t>
    </dgm:pt>
    <dgm:pt modelId="{1227135C-69C3-42BE-AD47-BF5C97456733}" type="parTrans" cxnId="{52C81186-5890-4016-8716-E5546544E7A2}">
      <dgm:prSet/>
      <dgm:spPr/>
      <dgm:t>
        <a:bodyPr/>
        <a:lstStyle/>
        <a:p>
          <a:endParaRPr lang="en-US"/>
        </a:p>
      </dgm:t>
    </dgm:pt>
    <dgm:pt modelId="{E7B8B511-3BE2-4DEF-9079-B8DDA532425F}" type="sibTrans" cxnId="{52C81186-5890-4016-8716-E5546544E7A2}">
      <dgm:prSet/>
      <dgm:spPr/>
      <dgm:t>
        <a:bodyPr/>
        <a:lstStyle/>
        <a:p>
          <a:endParaRPr lang="en-US"/>
        </a:p>
      </dgm:t>
    </dgm:pt>
    <dgm:pt modelId="{784B39D8-2D3E-44E2-B49C-D8732341FC8F}" type="pres">
      <dgm:prSet presAssocID="{F76CBE3D-4F4D-4B17-B9C3-05E45A44F6FD}" presName="Name0" presStyleCnt="0">
        <dgm:presLayoutVars>
          <dgm:dir/>
          <dgm:animLvl val="lvl"/>
          <dgm:resizeHandles val="exact"/>
        </dgm:presLayoutVars>
      </dgm:prSet>
      <dgm:spPr/>
    </dgm:pt>
    <dgm:pt modelId="{8D079630-3E05-4AB6-ADF6-E062A5E3F10F}" type="pres">
      <dgm:prSet presAssocID="{68A3B4CF-0420-4D5B-97FA-6326A8E8A6A7}" presName="linNode" presStyleCnt="0"/>
      <dgm:spPr/>
    </dgm:pt>
    <dgm:pt modelId="{F7FB49FE-74B0-4E60-9ABE-BB962410942D}" type="pres">
      <dgm:prSet presAssocID="{68A3B4CF-0420-4D5B-97FA-6326A8E8A6A7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49C61A6-1D2B-4960-9D52-49B0C5530C2F}" type="pres">
      <dgm:prSet presAssocID="{68A3B4CF-0420-4D5B-97FA-6326A8E8A6A7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96634418-EE39-495D-8BE3-355374FDDF09}" type="presOf" srcId="{ED4081C9-28A8-4095-A16E-7842EBC7D887}" destId="{549C61A6-1D2B-4960-9D52-49B0C5530C2F}" srcOrd="0" destOrd="1" presId="urn:microsoft.com/office/officeart/2005/8/layout/vList5"/>
    <dgm:cxn modelId="{F02BD426-E65E-49C4-8988-F7FE7D859C8C}" type="presOf" srcId="{956F2FE9-7BCF-4B5F-AD4E-E4928EEE2AB1}" destId="{549C61A6-1D2B-4960-9D52-49B0C5530C2F}" srcOrd="0" destOrd="0" presId="urn:microsoft.com/office/officeart/2005/8/layout/vList5"/>
    <dgm:cxn modelId="{9029E661-2A8B-4198-927E-4A6775E5FAD4}" type="presOf" srcId="{68A3B4CF-0420-4D5B-97FA-6326A8E8A6A7}" destId="{F7FB49FE-74B0-4E60-9ABE-BB962410942D}" srcOrd="0" destOrd="0" presId="urn:microsoft.com/office/officeart/2005/8/layout/vList5"/>
    <dgm:cxn modelId="{6E1FC044-76EF-4807-AFE4-96F1426D4757}" srcId="{68A3B4CF-0420-4D5B-97FA-6326A8E8A6A7}" destId="{956F2FE9-7BCF-4B5F-AD4E-E4928EEE2AB1}" srcOrd="0" destOrd="0" parTransId="{C2A13DFD-823F-47A1-BFF1-090C6B617009}" sibTransId="{2334E3B2-2410-4DA1-A404-ECD1CB5514C4}"/>
    <dgm:cxn modelId="{D2799377-472C-442F-9398-46DD06655064}" srcId="{F76CBE3D-4F4D-4B17-B9C3-05E45A44F6FD}" destId="{68A3B4CF-0420-4D5B-97FA-6326A8E8A6A7}" srcOrd="0" destOrd="0" parTransId="{69D25C2C-754F-48A6-92BD-A1599C95816C}" sibTransId="{3CAB6754-AE4A-41DF-934D-7D217A90A91D}"/>
    <dgm:cxn modelId="{52C81186-5890-4016-8716-E5546544E7A2}" srcId="{68A3B4CF-0420-4D5B-97FA-6326A8E8A6A7}" destId="{ED4081C9-28A8-4095-A16E-7842EBC7D887}" srcOrd="1" destOrd="0" parTransId="{1227135C-69C3-42BE-AD47-BF5C97456733}" sibTransId="{E7B8B511-3BE2-4DEF-9079-B8DDA532425F}"/>
    <dgm:cxn modelId="{F34C5899-042F-483F-8E45-201FAB866EA1}" type="presOf" srcId="{F76CBE3D-4F4D-4B17-B9C3-05E45A44F6FD}" destId="{784B39D8-2D3E-44E2-B49C-D8732341FC8F}" srcOrd="0" destOrd="0" presId="urn:microsoft.com/office/officeart/2005/8/layout/vList5"/>
    <dgm:cxn modelId="{D6E2CCA5-E0AA-47A9-864F-79DA4F73AF51}" type="presParOf" srcId="{784B39D8-2D3E-44E2-B49C-D8732341FC8F}" destId="{8D079630-3E05-4AB6-ADF6-E062A5E3F10F}" srcOrd="0" destOrd="0" presId="urn:microsoft.com/office/officeart/2005/8/layout/vList5"/>
    <dgm:cxn modelId="{72811062-1DBD-4287-B553-81CB8BCB6E53}" type="presParOf" srcId="{8D079630-3E05-4AB6-ADF6-E062A5E3F10F}" destId="{F7FB49FE-74B0-4E60-9ABE-BB962410942D}" srcOrd="0" destOrd="0" presId="urn:microsoft.com/office/officeart/2005/8/layout/vList5"/>
    <dgm:cxn modelId="{6BF13C2D-5106-4B85-919F-1A5237D621A9}" type="presParOf" srcId="{8D079630-3E05-4AB6-ADF6-E062A5E3F10F}" destId="{549C61A6-1D2B-4960-9D52-49B0C5530C2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4BFF15C-241A-40D7-9D16-CE3A40BC926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AE5294-A123-41FF-BB6A-9883CD6CA77E}">
      <dgm:prSet/>
      <dgm:spPr/>
      <dgm:t>
        <a:bodyPr/>
        <a:lstStyle/>
        <a:p>
          <a:r>
            <a:rPr lang="en-US"/>
            <a:t>Definition: measuring the strength of association between two variables.</a:t>
          </a:r>
        </a:p>
      </dgm:t>
    </dgm:pt>
    <dgm:pt modelId="{19EDBD49-DC44-4C4A-B649-E3BF22AB2B20}" type="parTrans" cxnId="{C242160E-E9BD-43B9-882E-F21DEDCB4184}">
      <dgm:prSet/>
      <dgm:spPr/>
      <dgm:t>
        <a:bodyPr/>
        <a:lstStyle/>
        <a:p>
          <a:endParaRPr lang="en-US"/>
        </a:p>
      </dgm:t>
    </dgm:pt>
    <dgm:pt modelId="{A0873F4C-FDB3-4A3D-B708-1B26CB06ED4A}" type="sibTrans" cxnId="{C242160E-E9BD-43B9-882E-F21DEDCB4184}">
      <dgm:prSet/>
      <dgm:spPr/>
      <dgm:t>
        <a:bodyPr/>
        <a:lstStyle/>
        <a:p>
          <a:endParaRPr lang="en-US"/>
        </a:p>
      </dgm:t>
    </dgm:pt>
    <dgm:pt modelId="{8C109BCB-1656-41CB-BBC8-7A92EE29BB42}">
      <dgm:prSet/>
      <dgm:spPr/>
      <dgm:t>
        <a:bodyPr/>
        <a:lstStyle/>
        <a:p>
          <a:r>
            <a:rPr lang="en-US"/>
            <a:t>Reasons: Determine the strength of association between variables in the dataset</a:t>
          </a:r>
        </a:p>
      </dgm:t>
    </dgm:pt>
    <dgm:pt modelId="{E3A980BE-9CA9-431D-8A7E-FC295333960B}" type="parTrans" cxnId="{972203A5-C460-4E2B-8038-E5B2BDD42A80}">
      <dgm:prSet/>
      <dgm:spPr/>
      <dgm:t>
        <a:bodyPr/>
        <a:lstStyle/>
        <a:p>
          <a:endParaRPr lang="en-US"/>
        </a:p>
      </dgm:t>
    </dgm:pt>
    <dgm:pt modelId="{CDADCA19-0600-4900-85B4-A575D43517B8}" type="sibTrans" cxnId="{972203A5-C460-4E2B-8038-E5B2BDD42A80}">
      <dgm:prSet/>
      <dgm:spPr/>
      <dgm:t>
        <a:bodyPr/>
        <a:lstStyle/>
        <a:p>
          <a:endParaRPr lang="en-US"/>
        </a:p>
      </dgm:t>
    </dgm:pt>
    <dgm:pt modelId="{79145FE0-AD72-4859-97E0-2D07921B9442}">
      <dgm:prSet/>
      <dgm:spPr/>
      <dgm:t>
        <a:bodyPr/>
        <a:lstStyle/>
        <a:p>
          <a:r>
            <a:rPr lang="en-US"/>
            <a:t>Types:</a:t>
          </a:r>
        </a:p>
      </dgm:t>
    </dgm:pt>
    <dgm:pt modelId="{D58F410B-8136-4604-A7F3-D21BFAD614BC}" type="parTrans" cxnId="{BAEB9AC9-2A09-4C06-831D-48A796A5D7AA}">
      <dgm:prSet/>
      <dgm:spPr/>
      <dgm:t>
        <a:bodyPr/>
        <a:lstStyle/>
        <a:p>
          <a:endParaRPr lang="en-US"/>
        </a:p>
      </dgm:t>
    </dgm:pt>
    <dgm:pt modelId="{3AEE2B29-76CA-4542-9DFD-B81AA8155DD4}" type="sibTrans" cxnId="{BAEB9AC9-2A09-4C06-831D-48A796A5D7AA}">
      <dgm:prSet/>
      <dgm:spPr/>
      <dgm:t>
        <a:bodyPr/>
        <a:lstStyle/>
        <a:p>
          <a:endParaRPr lang="en-US"/>
        </a:p>
      </dgm:t>
    </dgm:pt>
    <dgm:pt modelId="{07CAC64F-F859-4E90-ADF6-EE88578EAD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Pearson Product Moment Correlation</a:t>
          </a:r>
        </a:p>
      </dgm:t>
    </dgm:pt>
    <dgm:pt modelId="{D0E9CD06-4288-4EFF-8CA4-32C280C20ECF}" type="parTrans" cxnId="{27181FD0-C204-4978-B08C-F116FD38C882}">
      <dgm:prSet/>
      <dgm:spPr/>
      <dgm:t>
        <a:bodyPr/>
        <a:lstStyle/>
        <a:p>
          <a:endParaRPr lang="en-US"/>
        </a:p>
      </dgm:t>
    </dgm:pt>
    <dgm:pt modelId="{AF02D7CD-A6F9-4C9D-B5A7-F95AC14CE811}" type="sibTrans" cxnId="{27181FD0-C204-4978-B08C-F116FD38C882}">
      <dgm:prSet/>
      <dgm:spPr/>
      <dgm:t>
        <a:bodyPr/>
        <a:lstStyle/>
        <a:p>
          <a:endParaRPr lang="en-US"/>
        </a:p>
      </dgm:t>
    </dgm:pt>
    <dgm:pt modelId="{AD56BE87-D51B-410C-916B-B7DA15ABBC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Spearman Rank Correlation</a:t>
          </a:r>
        </a:p>
      </dgm:t>
    </dgm:pt>
    <dgm:pt modelId="{36DD50A6-1B93-481B-8F8A-7C6FECB7F7EF}" type="parTrans" cxnId="{7DB9D509-826A-4CF5-9FC4-CA173A37D829}">
      <dgm:prSet/>
      <dgm:spPr/>
      <dgm:t>
        <a:bodyPr/>
        <a:lstStyle/>
        <a:p>
          <a:endParaRPr lang="en-US"/>
        </a:p>
      </dgm:t>
    </dgm:pt>
    <dgm:pt modelId="{93922A6E-0023-434E-B509-892D34908183}" type="sibTrans" cxnId="{7DB9D509-826A-4CF5-9FC4-CA173A37D829}">
      <dgm:prSet/>
      <dgm:spPr/>
      <dgm:t>
        <a:bodyPr/>
        <a:lstStyle/>
        <a:p>
          <a:endParaRPr lang="en-US"/>
        </a:p>
      </dgm:t>
    </dgm:pt>
    <dgm:pt modelId="{4361EE55-8F3F-46E8-8EAD-56E4F24F48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Kendall Rank Correlation </a:t>
          </a:r>
        </a:p>
      </dgm:t>
    </dgm:pt>
    <dgm:pt modelId="{761A7DC5-E3CB-43D4-A075-39FE35903054}" type="parTrans" cxnId="{1EE14004-A295-4615-8195-75F73AB4EF9C}">
      <dgm:prSet/>
      <dgm:spPr/>
      <dgm:t>
        <a:bodyPr/>
        <a:lstStyle/>
        <a:p>
          <a:endParaRPr lang="en-US"/>
        </a:p>
      </dgm:t>
    </dgm:pt>
    <dgm:pt modelId="{1153C85B-413A-4F80-BFA7-17A1955C19DE}" type="sibTrans" cxnId="{1EE14004-A295-4615-8195-75F73AB4EF9C}">
      <dgm:prSet/>
      <dgm:spPr/>
      <dgm:t>
        <a:bodyPr/>
        <a:lstStyle/>
        <a:p>
          <a:endParaRPr lang="en-US"/>
        </a:p>
      </dgm:t>
    </dgm:pt>
    <dgm:pt modelId="{F914A695-4F7E-4670-BB79-5E8CD02F8E8E}" type="pres">
      <dgm:prSet presAssocID="{24BFF15C-241A-40D7-9D16-CE3A40BC926D}" presName="Name0" presStyleCnt="0">
        <dgm:presLayoutVars>
          <dgm:dir/>
          <dgm:animLvl val="lvl"/>
          <dgm:resizeHandles val="exact"/>
        </dgm:presLayoutVars>
      </dgm:prSet>
      <dgm:spPr/>
    </dgm:pt>
    <dgm:pt modelId="{CACC9D70-5EA8-4D7D-8859-46A99E1EDA4D}" type="pres">
      <dgm:prSet presAssocID="{79145FE0-AD72-4859-97E0-2D07921B9442}" presName="boxAndChildren" presStyleCnt="0"/>
      <dgm:spPr/>
    </dgm:pt>
    <dgm:pt modelId="{3EED7C81-1562-489C-9751-079F97D08014}" type="pres">
      <dgm:prSet presAssocID="{79145FE0-AD72-4859-97E0-2D07921B9442}" presName="parentTextBox" presStyleLbl="node1" presStyleIdx="0" presStyleCnt="3"/>
      <dgm:spPr/>
    </dgm:pt>
    <dgm:pt modelId="{D76665A6-DEFF-46D7-8898-0099E41E8BC2}" type="pres">
      <dgm:prSet presAssocID="{79145FE0-AD72-4859-97E0-2D07921B9442}" presName="entireBox" presStyleLbl="node1" presStyleIdx="0" presStyleCnt="3"/>
      <dgm:spPr/>
    </dgm:pt>
    <dgm:pt modelId="{226E1F4D-B6D1-4EB4-AD76-B466AF6DBD9E}" type="pres">
      <dgm:prSet presAssocID="{79145FE0-AD72-4859-97E0-2D07921B9442}" presName="descendantBox" presStyleCnt="0"/>
      <dgm:spPr/>
    </dgm:pt>
    <dgm:pt modelId="{05D4F53A-85C6-426E-8C13-0E0B3458EA65}" type="pres">
      <dgm:prSet presAssocID="{07CAC64F-F859-4E90-ADF6-EE88578EAD57}" presName="childTextBox" presStyleLbl="fgAccFollowNode1" presStyleIdx="0" presStyleCnt="3">
        <dgm:presLayoutVars>
          <dgm:bulletEnabled val="1"/>
        </dgm:presLayoutVars>
      </dgm:prSet>
      <dgm:spPr/>
    </dgm:pt>
    <dgm:pt modelId="{BF25DB19-DF19-4E75-8114-4E1819238A18}" type="pres">
      <dgm:prSet presAssocID="{AD56BE87-D51B-410C-916B-B7DA15ABBCBA}" presName="childTextBox" presStyleLbl="fgAccFollowNode1" presStyleIdx="1" presStyleCnt="3">
        <dgm:presLayoutVars>
          <dgm:bulletEnabled val="1"/>
        </dgm:presLayoutVars>
      </dgm:prSet>
      <dgm:spPr/>
    </dgm:pt>
    <dgm:pt modelId="{47E97240-3078-4940-87C2-823E53516F7F}" type="pres">
      <dgm:prSet presAssocID="{4361EE55-8F3F-46E8-8EAD-56E4F24F4888}" presName="childTextBox" presStyleLbl="fgAccFollowNode1" presStyleIdx="2" presStyleCnt="3">
        <dgm:presLayoutVars>
          <dgm:bulletEnabled val="1"/>
        </dgm:presLayoutVars>
      </dgm:prSet>
      <dgm:spPr/>
    </dgm:pt>
    <dgm:pt modelId="{384159F8-693E-446D-9CE5-3DB552519D13}" type="pres">
      <dgm:prSet presAssocID="{CDADCA19-0600-4900-85B4-A575D43517B8}" presName="sp" presStyleCnt="0"/>
      <dgm:spPr/>
    </dgm:pt>
    <dgm:pt modelId="{39BAC4FE-B07B-4EC1-A208-3E033ECEFDD5}" type="pres">
      <dgm:prSet presAssocID="{8C109BCB-1656-41CB-BBC8-7A92EE29BB42}" presName="arrowAndChildren" presStyleCnt="0"/>
      <dgm:spPr/>
    </dgm:pt>
    <dgm:pt modelId="{F2F3A2DB-B88A-4DC1-99EE-AF310B197BFC}" type="pres">
      <dgm:prSet presAssocID="{8C109BCB-1656-41CB-BBC8-7A92EE29BB42}" presName="parentTextArrow" presStyleLbl="node1" presStyleIdx="1" presStyleCnt="3"/>
      <dgm:spPr/>
    </dgm:pt>
    <dgm:pt modelId="{8E84D633-CF3D-43EB-BB30-66E191254249}" type="pres">
      <dgm:prSet presAssocID="{A0873F4C-FDB3-4A3D-B708-1B26CB06ED4A}" presName="sp" presStyleCnt="0"/>
      <dgm:spPr/>
    </dgm:pt>
    <dgm:pt modelId="{D1A8D69E-876C-4BF8-A253-A24E2DD5CFB3}" type="pres">
      <dgm:prSet presAssocID="{70AE5294-A123-41FF-BB6A-9883CD6CA77E}" presName="arrowAndChildren" presStyleCnt="0"/>
      <dgm:spPr/>
    </dgm:pt>
    <dgm:pt modelId="{48098576-1318-4738-A0F2-6E183EE3CD3D}" type="pres">
      <dgm:prSet presAssocID="{70AE5294-A123-41FF-BB6A-9883CD6CA77E}" presName="parentTextArrow" presStyleLbl="node1" presStyleIdx="2" presStyleCnt="3"/>
      <dgm:spPr/>
    </dgm:pt>
  </dgm:ptLst>
  <dgm:cxnLst>
    <dgm:cxn modelId="{1EE14004-A295-4615-8195-75F73AB4EF9C}" srcId="{79145FE0-AD72-4859-97E0-2D07921B9442}" destId="{4361EE55-8F3F-46E8-8EAD-56E4F24F4888}" srcOrd="2" destOrd="0" parTransId="{761A7DC5-E3CB-43D4-A075-39FE35903054}" sibTransId="{1153C85B-413A-4F80-BFA7-17A1955C19DE}"/>
    <dgm:cxn modelId="{D97F9908-9430-4850-A13E-6A268B821C9E}" type="presOf" srcId="{24BFF15C-241A-40D7-9D16-CE3A40BC926D}" destId="{F914A695-4F7E-4670-BB79-5E8CD02F8E8E}" srcOrd="0" destOrd="0" presId="urn:microsoft.com/office/officeart/2005/8/layout/process4"/>
    <dgm:cxn modelId="{7DB9D509-826A-4CF5-9FC4-CA173A37D829}" srcId="{79145FE0-AD72-4859-97E0-2D07921B9442}" destId="{AD56BE87-D51B-410C-916B-B7DA15ABBCBA}" srcOrd="1" destOrd="0" parTransId="{36DD50A6-1B93-481B-8F8A-7C6FECB7F7EF}" sibTransId="{93922A6E-0023-434E-B509-892D34908183}"/>
    <dgm:cxn modelId="{9539050E-294E-4170-955A-43DCA27CFEE0}" type="presOf" srcId="{8C109BCB-1656-41CB-BBC8-7A92EE29BB42}" destId="{F2F3A2DB-B88A-4DC1-99EE-AF310B197BFC}" srcOrd="0" destOrd="0" presId="urn:microsoft.com/office/officeart/2005/8/layout/process4"/>
    <dgm:cxn modelId="{C242160E-E9BD-43B9-882E-F21DEDCB4184}" srcId="{24BFF15C-241A-40D7-9D16-CE3A40BC926D}" destId="{70AE5294-A123-41FF-BB6A-9883CD6CA77E}" srcOrd="0" destOrd="0" parTransId="{19EDBD49-DC44-4C4A-B649-E3BF22AB2B20}" sibTransId="{A0873F4C-FDB3-4A3D-B708-1B26CB06ED4A}"/>
    <dgm:cxn modelId="{D39B3917-DACE-4853-AE77-020047761273}" type="presOf" srcId="{07CAC64F-F859-4E90-ADF6-EE88578EAD57}" destId="{05D4F53A-85C6-426E-8C13-0E0B3458EA65}" srcOrd="0" destOrd="0" presId="urn:microsoft.com/office/officeart/2005/8/layout/process4"/>
    <dgm:cxn modelId="{08DD004A-465A-48B2-BCAD-071FCAFE4B7B}" type="presOf" srcId="{79145FE0-AD72-4859-97E0-2D07921B9442}" destId="{3EED7C81-1562-489C-9751-079F97D08014}" srcOrd="0" destOrd="0" presId="urn:microsoft.com/office/officeart/2005/8/layout/process4"/>
    <dgm:cxn modelId="{05E01F85-34DE-44A0-8A24-9C4EE8C2423D}" type="presOf" srcId="{79145FE0-AD72-4859-97E0-2D07921B9442}" destId="{D76665A6-DEFF-46D7-8898-0099E41E8BC2}" srcOrd="1" destOrd="0" presId="urn:microsoft.com/office/officeart/2005/8/layout/process4"/>
    <dgm:cxn modelId="{728A9492-1A9C-4DB2-B438-5328B2706B83}" type="presOf" srcId="{70AE5294-A123-41FF-BB6A-9883CD6CA77E}" destId="{48098576-1318-4738-A0F2-6E183EE3CD3D}" srcOrd="0" destOrd="0" presId="urn:microsoft.com/office/officeart/2005/8/layout/process4"/>
    <dgm:cxn modelId="{972203A5-C460-4E2B-8038-E5B2BDD42A80}" srcId="{24BFF15C-241A-40D7-9D16-CE3A40BC926D}" destId="{8C109BCB-1656-41CB-BBC8-7A92EE29BB42}" srcOrd="1" destOrd="0" parTransId="{E3A980BE-9CA9-431D-8A7E-FC295333960B}" sibTransId="{CDADCA19-0600-4900-85B4-A575D43517B8}"/>
    <dgm:cxn modelId="{BAEB9AC9-2A09-4C06-831D-48A796A5D7AA}" srcId="{24BFF15C-241A-40D7-9D16-CE3A40BC926D}" destId="{79145FE0-AD72-4859-97E0-2D07921B9442}" srcOrd="2" destOrd="0" parTransId="{D58F410B-8136-4604-A7F3-D21BFAD614BC}" sibTransId="{3AEE2B29-76CA-4542-9DFD-B81AA8155DD4}"/>
    <dgm:cxn modelId="{27181FD0-C204-4978-B08C-F116FD38C882}" srcId="{79145FE0-AD72-4859-97E0-2D07921B9442}" destId="{07CAC64F-F859-4E90-ADF6-EE88578EAD57}" srcOrd="0" destOrd="0" parTransId="{D0E9CD06-4288-4EFF-8CA4-32C280C20ECF}" sibTransId="{AF02D7CD-A6F9-4C9D-B5A7-F95AC14CE811}"/>
    <dgm:cxn modelId="{2BF46BF3-CE85-4162-B878-B3A661B3ECE6}" type="presOf" srcId="{AD56BE87-D51B-410C-916B-B7DA15ABBCBA}" destId="{BF25DB19-DF19-4E75-8114-4E1819238A18}" srcOrd="0" destOrd="0" presId="urn:microsoft.com/office/officeart/2005/8/layout/process4"/>
    <dgm:cxn modelId="{5F27FAF8-FCFB-48D3-8670-991B19D3B9D3}" type="presOf" srcId="{4361EE55-8F3F-46E8-8EAD-56E4F24F4888}" destId="{47E97240-3078-4940-87C2-823E53516F7F}" srcOrd="0" destOrd="0" presId="urn:microsoft.com/office/officeart/2005/8/layout/process4"/>
    <dgm:cxn modelId="{1082B12D-49EF-48C7-8FA7-F781435E4525}" type="presParOf" srcId="{F914A695-4F7E-4670-BB79-5E8CD02F8E8E}" destId="{CACC9D70-5EA8-4D7D-8859-46A99E1EDA4D}" srcOrd="0" destOrd="0" presId="urn:microsoft.com/office/officeart/2005/8/layout/process4"/>
    <dgm:cxn modelId="{DE3F24AA-62BE-46B2-A858-7431D55063BA}" type="presParOf" srcId="{CACC9D70-5EA8-4D7D-8859-46A99E1EDA4D}" destId="{3EED7C81-1562-489C-9751-079F97D08014}" srcOrd="0" destOrd="0" presId="urn:microsoft.com/office/officeart/2005/8/layout/process4"/>
    <dgm:cxn modelId="{81A3864E-D71F-463C-B5BD-0C706A934CBB}" type="presParOf" srcId="{CACC9D70-5EA8-4D7D-8859-46A99E1EDA4D}" destId="{D76665A6-DEFF-46D7-8898-0099E41E8BC2}" srcOrd="1" destOrd="0" presId="urn:microsoft.com/office/officeart/2005/8/layout/process4"/>
    <dgm:cxn modelId="{3F0F53B5-77B6-4C39-B55B-4B90569004A2}" type="presParOf" srcId="{CACC9D70-5EA8-4D7D-8859-46A99E1EDA4D}" destId="{226E1F4D-B6D1-4EB4-AD76-B466AF6DBD9E}" srcOrd="2" destOrd="0" presId="urn:microsoft.com/office/officeart/2005/8/layout/process4"/>
    <dgm:cxn modelId="{903C91D4-5FC9-41DC-ABDD-BEA95ED9BF63}" type="presParOf" srcId="{226E1F4D-B6D1-4EB4-AD76-B466AF6DBD9E}" destId="{05D4F53A-85C6-426E-8C13-0E0B3458EA65}" srcOrd="0" destOrd="0" presId="urn:microsoft.com/office/officeart/2005/8/layout/process4"/>
    <dgm:cxn modelId="{B408CE19-6A8B-490D-A37C-9E67604DC01D}" type="presParOf" srcId="{226E1F4D-B6D1-4EB4-AD76-B466AF6DBD9E}" destId="{BF25DB19-DF19-4E75-8114-4E1819238A18}" srcOrd="1" destOrd="0" presId="urn:microsoft.com/office/officeart/2005/8/layout/process4"/>
    <dgm:cxn modelId="{08DF4BED-5871-4542-929E-6F4895DFADE4}" type="presParOf" srcId="{226E1F4D-B6D1-4EB4-AD76-B466AF6DBD9E}" destId="{47E97240-3078-4940-87C2-823E53516F7F}" srcOrd="2" destOrd="0" presId="urn:microsoft.com/office/officeart/2005/8/layout/process4"/>
    <dgm:cxn modelId="{E7778BB6-E634-4DD4-8687-4C979BAC97D2}" type="presParOf" srcId="{F914A695-4F7E-4670-BB79-5E8CD02F8E8E}" destId="{384159F8-693E-446D-9CE5-3DB552519D13}" srcOrd="1" destOrd="0" presId="urn:microsoft.com/office/officeart/2005/8/layout/process4"/>
    <dgm:cxn modelId="{080A6992-CFC6-4CF0-8802-94CC9BC0D5E0}" type="presParOf" srcId="{F914A695-4F7E-4670-BB79-5E8CD02F8E8E}" destId="{39BAC4FE-B07B-4EC1-A208-3E033ECEFDD5}" srcOrd="2" destOrd="0" presId="urn:microsoft.com/office/officeart/2005/8/layout/process4"/>
    <dgm:cxn modelId="{D87DED49-E7AD-4961-BA0F-3EE4ED847CAC}" type="presParOf" srcId="{39BAC4FE-B07B-4EC1-A208-3E033ECEFDD5}" destId="{F2F3A2DB-B88A-4DC1-99EE-AF310B197BFC}" srcOrd="0" destOrd="0" presId="urn:microsoft.com/office/officeart/2005/8/layout/process4"/>
    <dgm:cxn modelId="{F7AEF725-B318-4BE9-B165-729E31277310}" type="presParOf" srcId="{F914A695-4F7E-4670-BB79-5E8CD02F8E8E}" destId="{8E84D633-CF3D-43EB-BB30-66E191254249}" srcOrd="3" destOrd="0" presId="urn:microsoft.com/office/officeart/2005/8/layout/process4"/>
    <dgm:cxn modelId="{4E5E5627-A549-4566-A22D-A05DD8DA3505}" type="presParOf" srcId="{F914A695-4F7E-4670-BB79-5E8CD02F8E8E}" destId="{D1A8D69E-876C-4BF8-A253-A24E2DD5CFB3}" srcOrd="4" destOrd="0" presId="urn:microsoft.com/office/officeart/2005/8/layout/process4"/>
    <dgm:cxn modelId="{EDBABC29-540A-4946-A009-14936ACB063E}" type="presParOf" srcId="{D1A8D69E-876C-4BF8-A253-A24E2DD5CFB3}" destId="{48098576-1318-4738-A0F2-6E183EE3CD3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39A0D1C-E1D5-4FCC-8CBB-62F22DA71E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7E5C28D-B034-45BB-82CC-D6DDFF4C2BE8}">
      <dgm:prSet/>
      <dgm:spPr/>
      <dgm:t>
        <a:bodyPr/>
        <a:lstStyle/>
        <a:p>
          <a:pPr>
            <a:defRPr cap="all"/>
          </a:pPr>
          <a:r>
            <a:rPr lang="en-US"/>
            <a:t>Use a density plot to explore the distribution of the response variables </a:t>
          </a:r>
        </a:p>
      </dgm:t>
    </dgm:pt>
    <dgm:pt modelId="{728A5475-539D-4848-9DF7-B27BEE5F8281}" type="parTrans" cxnId="{4251CDA5-1B73-483F-BC67-5A6A1B415C58}">
      <dgm:prSet/>
      <dgm:spPr/>
      <dgm:t>
        <a:bodyPr/>
        <a:lstStyle/>
        <a:p>
          <a:endParaRPr lang="en-US"/>
        </a:p>
      </dgm:t>
    </dgm:pt>
    <dgm:pt modelId="{4C8313A2-4B1F-4502-B503-24607E3B1594}" type="sibTrans" cxnId="{4251CDA5-1B73-483F-BC67-5A6A1B415C58}">
      <dgm:prSet/>
      <dgm:spPr/>
      <dgm:t>
        <a:bodyPr/>
        <a:lstStyle/>
        <a:p>
          <a:endParaRPr lang="en-US"/>
        </a:p>
      </dgm:t>
    </dgm:pt>
    <dgm:pt modelId="{8008F4F2-B5A1-48A7-B6AD-BC5ED1FB817E}">
      <dgm:prSet/>
      <dgm:spPr/>
      <dgm:t>
        <a:bodyPr/>
        <a:lstStyle/>
        <a:p>
          <a:pPr>
            <a:defRPr cap="all"/>
          </a:pPr>
          <a:r>
            <a:rPr lang="en-US" dirty="0"/>
            <a:t>Use correlation map to visualize</a:t>
          </a:r>
        </a:p>
      </dgm:t>
    </dgm:pt>
    <dgm:pt modelId="{A33F5743-E76A-4DA4-8D71-9EF29B3AE0C6}" type="parTrans" cxnId="{0273E531-5613-44E1-BDFD-65540DCC346E}">
      <dgm:prSet/>
      <dgm:spPr/>
      <dgm:t>
        <a:bodyPr/>
        <a:lstStyle/>
        <a:p>
          <a:endParaRPr lang="en-US"/>
        </a:p>
      </dgm:t>
    </dgm:pt>
    <dgm:pt modelId="{52D42002-A68E-43F4-A04F-030D586B2801}" type="sibTrans" cxnId="{0273E531-5613-44E1-BDFD-65540DCC346E}">
      <dgm:prSet/>
      <dgm:spPr/>
      <dgm:t>
        <a:bodyPr/>
        <a:lstStyle/>
        <a:p>
          <a:endParaRPr lang="en-US"/>
        </a:p>
      </dgm:t>
    </dgm:pt>
    <dgm:pt modelId="{420270FA-3F25-49B9-928C-58AEB6808513}">
      <dgm:prSet/>
      <dgm:spPr/>
      <dgm:t>
        <a:bodyPr/>
        <a:lstStyle/>
        <a:p>
          <a:pPr>
            <a:defRPr cap="all"/>
          </a:pPr>
          <a:r>
            <a:rPr lang="en-US"/>
            <a:t>Use linear regression to predicts the number of likes, dislikes and comments</a:t>
          </a:r>
        </a:p>
      </dgm:t>
    </dgm:pt>
    <dgm:pt modelId="{26A819E1-2A3E-4CAA-8F77-5E7CE36C3351}" type="parTrans" cxnId="{671E9A9A-18B0-46AE-A8A3-698BB34F6E3D}">
      <dgm:prSet/>
      <dgm:spPr/>
      <dgm:t>
        <a:bodyPr/>
        <a:lstStyle/>
        <a:p>
          <a:endParaRPr lang="en-US"/>
        </a:p>
      </dgm:t>
    </dgm:pt>
    <dgm:pt modelId="{6B3D79E8-6897-4607-BE8F-87A5D3BC09C0}" type="sibTrans" cxnId="{671E9A9A-18B0-46AE-A8A3-698BB34F6E3D}">
      <dgm:prSet/>
      <dgm:spPr/>
      <dgm:t>
        <a:bodyPr/>
        <a:lstStyle/>
        <a:p>
          <a:endParaRPr lang="en-US"/>
        </a:p>
      </dgm:t>
    </dgm:pt>
    <dgm:pt modelId="{AFDB296F-B905-42BD-BF7B-1A0716748A08}">
      <dgm:prSet/>
      <dgm:spPr/>
      <dgm:t>
        <a:bodyPr/>
        <a:lstStyle/>
        <a:p>
          <a:pPr>
            <a:defRPr cap="all"/>
          </a:pPr>
          <a:r>
            <a:rPr lang="en-US"/>
            <a:t>Use Shiny to make the hypothesis more interactive</a:t>
          </a:r>
        </a:p>
      </dgm:t>
    </dgm:pt>
    <dgm:pt modelId="{48A3D07F-2FA8-40CB-9EC4-8BD2337CD386}" type="parTrans" cxnId="{DB8D1037-D574-4B20-8E7F-EF0C6EABA273}">
      <dgm:prSet/>
      <dgm:spPr/>
      <dgm:t>
        <a:bodyPr/>
        <a:lstStyle/>
        <a:p>
          <a:endParaRPr lang="en-US"/>
        </a:p>
      </dgm:t>
    </dgm:pt>
    <dgm:pt modelId="{592EF18F-64E9-49E7-86B6-ED0FFB28B50D}" type="sibTrans" cxnId="{DB8D1037-D574-4B20-8E7F-EF0C6EABA273}">
      <dgm:prSet/>
      <dgm:spPr/>
      <dgm:t>
        <a:bodyPr/>
        <a:lstStyle/>
        <a:p>
          <a:endParaRPr lang="en-US"/>
        </a:p>
      </dgm:t>
    </dgm:pt>
    <dgm:pt modelId="{AD95691D-2277-41BB-8E6B-85A207758275}" type="pres">
      <dgm:prSet presAssocID="{C39A0D1C-E1D5-4FCC-8CBB-62F22DA71E5A}" presName="root" presStyleCnt="0">
        <dgm:presLayoutVars>
          <dgm:dir/>
          <dgm:resizeHandles val="exact"/>
        </dgm:presLayoutVars>
      </dgm:prSet>
      <dgm:spPr/>
    </dgm:pt>
    <dgm:pt modelId="{A1BEF9BC-0764-49CD-BDAC-FCEA71545CD7}" type="pres">
      <dgm:prSet presAssocID="{B7E5C28D-B034-45BB-82CC-D6DDFF4C2BE8}" presName="compNode" presStyleCnt="0"/>
      <dgm:spPr/>
    </dgm:pt>
    <dgm:pt modelId="{66F9E7DD-800F-4338-BB9F-47D215C4EEDA}" type="pres">
      <dgm:prSet presAssocID="{B7E5C28D-B034-45BB-82CC-D6DDFF4C2BE8}" presName="iconBgRect" presStyleLbl="bgShp" presStyleIdx="0" presStyleCnt="4"/>
      <dgm:spPr/>
    </dgm:pt>
    <dgm:pt modelId="{FF1F1002-8829-4621-901B-AE719CD75545}" type="pres">
      <dgm:prSet presAssocID="{B7E5C28D-B034-45BB-82CC-D6DDFF4C2B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malDistribution"/>
        </a:ext>
      </dgm:extLst>
    </dgm:pt>
    <dgm:pt modelId="{6AE876C8-4B87-4F62-92E1-3CFFCF0FB753}" type="pres">
      <dgm:prSet presAssocID="{B7E5C28D-B034-45BB-82CC-D6DDFF4C2BE8}" presName="spaceRect" presStyleCnt="0"/>
      <dgm:spPr/>
    </dgm:pt>
    <dgm:pt modelId="{D7168871-02AC-4124-88C0-769068ABFB36}" type="pres">
      <dgm:prSet presAssocID="{B7E5C28D-B034-45BB-82CC-D6DDFF4C2BE8}" presName="textRect" presStyleLbl="revTx" presStyleIdx="0" presStyleCnt="4">
        <dgm:presLayoutVars>
          <dgm:chMax val="1"/>
          <dgm:chPref val="1"/>
        </dgm:presLayoutVars>
      </dgm:prSet>
      <dgm:spPr/>
    </dgm:pt>
    <dgm:pt modelId="{9A2B6C04-525E-49F8-ABE5-9B7667708FCF}" type="pres">
      <dgm:prSet presAssocID="{4C8313A2-4B1F-4502-B503-24607E3B1594}" presName="sibTrans" presStyleCnt="0"/>
      <dgm:spPr/>
    </dgm:pt>
    <dgm:pt modelId="{63DB049F-2F47-4C74-8D74-4ADC981CDB4D}" type="pres">
      <dgm:prSet presAssocID="{8008F4F2-B5A1-48A7-B6AD-BC5ED1FB817E}" presName="compNode" presStyleCnt="0"/>
      <dgm:spPr/>
    </dgm:pt>
    <dgm:pt modelId="{C5F00D56-A915-4358-9D2F-113F96E064A9}" type="pres">
      <dgm:prSet presAssocID="{8008F4F2-B5A1-48A7-B6AD-BC5ED1FB817E}" presName="iconBgRect" presStyleLbl="bgShp" presStyleIdx="1" presStyleCnt="4"/>
      <dgm:spPr/>
    </dgm:pt>
    <dgm:pt modelId="{A0D92845-1E4F-4146-A526-A70B2D4E01D2}" type="pres">
      <dgm:prSet presAssocID="{8008F4F2-B5A1-48A7-B6AD-BC5ED1FB81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7879602E-A056-4620-AE3E-B30E46F61901}" type="pres">
      <dgm:prSet presAssocID="{8008F4F2-B5A1-48A7-B6AD-BC5ED1FB817E}" presName="spaceRect" presStyleCnt="0"/>
      <dgm:spPr/>
    </dgm:pt>
    <dgm:pt modelId="{A5BB4B3B-C893-47E4-A281-31D5850F8AB8}" type="pres">
      <dgm:prSet presAssocID="{8008F4F2-B5A1-48A7-B6AD-BC5ED1FB817E}" presName="textRect" presStyleLbl="revTx" presStyleIdx="1" presStyleCnt="4">
        <dgm:presLayoutVars>
          <dgm:chMax val="1"/>
          <dgm:chPref val="1"/>
        </dgm:presLayoutVars>
      </dgm:prSet>
      <dgm:spPr/>
    </dgm:pt>
    <dgm:pt modelId="{BE3BBE76-F31D-4E76-BB17-5A5AF9A2AE39}" type="pres">
      <dgm:prSet presAssocID="{52D42002-A68E-43F4-A04F-030D586B2801}" presName="sibTrans" presStyleCnt="0"/>
      <dgm:spPr/>
    </dgm:pt>
    <dgm:pt modelId="{E0082F43-05B6-4F43-80CE-E7BDC3667DFB}" type="pres">
      <dgm:prSet presAssocID="{420270FA-3F25-49B9-928C-58AEB6808513}" presName="compNode" presStyleCnt="0"/>
      <dgm:spPr/>
    </dgm:pt>
    <dgm:pt modelId="{954C7D14-4C00-4FFE-9306-36507E7D40F2}" type="pres">
      <dgm:prSet presAssocID="{420270FA-3F25-49B9-928C-58AEB6808513}" presName="iconBgRect" presStyleLbl="bgShp" presStyleIdx="2" presStyleCnt="4"/>
      <dgm:spPr/>
    </dgm:pt>
    <dgm:pt modelId="{B240FBB2-0838-4B5D-ABDD-5433DB80EE2C}" type="pres">
      <dgm:prSet presAssocID="{420270FA-3F25-49B9-928C-58AEB68085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ture"/>
        </a:ext>
      </dgm:extLst>
    </dgm:pt>
    <dgm:pt modelId="{6259AE6C-70AA-494B-B040-D46B66603351}" type="pres">
      <dgm:prSet presAssocID="{420270FA-3F25-49B9-928C-58AEB6808513}" presName="spaceRect" presStyleCnt="0"/>
      <dgm:spPr/>
    </dgm:pt>
    <dgm:pt modelId="{F8A452D2-1C50-404C-90BD-679C17962F73}" type="pres">
      <dgm:prSet presAssocID="{420270FA-3F25-49B9-928C-58AEB6808513}" presName="textRect" presStyleLbl="revTx" presStyleIdx="2" presStyleCnt="4">
        <dgm:presLayoutVars>
          <dgm:chMax val="1"/>
          <dgm:chPref val="1"/>
        </dgm:presLayoutVars>
      </dgm:prSet>
      <dgm:spPr/>
    </dgm:pt>
    <dgm:pt modelId="{ECAB55B3-4062-4BC1-B195-1E7FF54AFA07}" type="pres">
      <dgm:prSet presAssocID="{6B3D79E8-6897-4607-BE8F-87A5D3BC09C0}" presName="sibTrans" presStyleCnt="0"/>
      <dgm:spPr/>
    </dgm:pt>
    <dgm:pt modelId="{34109103-98D6-4F43-97F8-F1955C7BDCCA}" type="pres">
      <dgm:prSet presAssocID="{AFDB296F-B905-42BD-BF7B-1A0716748A08}" presName="compNode" presStyleCnt="0"/>
      <dgm:spPr/>
    </dgm:pt>
    <dgm:pt modelId="{3C95EBAC-31D0-414B-BE9E-0931108DAF00}" type="pres">
      <dgm:prSet presAssocID="{AFDB296F-B905-42BD-BF7B-1A0716748A08}" presName="iconBgRect" presStyleLbl="bgShp" presStyleIdx="3" presStyleCnt="4"/>
      <dgm:spPr/>
    </dgm:pt>
    <dgm:pt modelId="{AA4D32C3-7272-4F00-82EF-F33F48002D5D}" type="pres">
      <dgm:prSet presAssocID="{AFDB296F-B905-42BD-BF7B-1A0716748A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7648102-55AE-42E1-89FF-5F1803730841}" type="pres">
      <dgm:prSet presAssocID="{AFDB296F-B905-42BD-BF7B-1A0716748A08}" presName="spaceRect" presStyleCnt="0"/>
      <dgm:spPr/>
    </dgm:pt>
    <dgm:pt modelId="{0D4B857F-B910-451F-9FDE-3D3F9DDBF335}" type="pres">
      <dgm:prSet presAssocID="{AFDB296F-B905-42BD-BF7B-1A0716748A0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273E531-5613-44E1-BDFD-65540DCC346E}" srcId="{C39A0D1C-E1D5-4FCC-8CBB-62F22DA71E5A}" destId="{8008F4F2-B5A1-48A7-B6AD-BC5ED1FB817E}" srcOrd="1" destOrd="0" parTransId="{A33F5743-E76A-4DA4-8D71-9EF29B3AE0C6}" sibTransId="{52D42002-A68E-43F4-A04F-030D586B2801}"/>
    <dgm:cxn modelId="{DB8D1037-D574-4B20-8E7F-EF0C6EABA273}" srcId="{C39A0D1C-E1D5-4FCC-8CBB-62F22DA71E5A}" destId="{AFDB296F-B905-42BD-BF7B-1A0716748A08}" srcOrd="3" destOrd="0" parTransId="{48A3D07F-2FA8-40CB-9EC4-8BD2337CD386}" sibTransId="{592EF18F-64E9-49E7-86B6-ED0FFB28B50D}"/>
    <dgm:cxn modelId="{040A805B-C61C-4D27-BE0D-43F0991C9643}" type="presOf" srcId="{420270FA-3F25-49B9-928C-58AEB6808513}" destId="{F8A452D2-1C50-404C-90BD-679C17962F73}" srcOrd="0" destOrd="0" presId="urn:microsoft.com/office/officeart/2018/5/layout/IconCircleLabelList"/>
    <dgm:cxn modelId="{78287048-BBD2-427D-B008-255D1039D5CB}" type="presOf" srcId="{C39A0D1C-E1D5-4FCC-8CBB-62F22DA71E5A}" destId="{AD95691D-2277-41BB-8E6B-85A207758275}" srcOrd="0" destOrd="0" presId="urn:microsoft.com/office/officeart/2018/5/layout/IconCircleLabelList"/>
    <dgm:cxn modelId="{84BF1E6B-47BA-45D2-8297-1FF8525FA5CA}" type="presOf" srcId="{8008F4F2-B5A1-48A7-B6AD-BC5ED1FB817E}" destId="{A5BB4B3B-C893-47E4-A281-31D5850F8AB8}" srcOrd="0" destOrd="0" presId="urn:microsoft.com/office/officeart/2018/5/layout/IconCircleLabelList"/>
    <dgm:cxn modelId="{2DCBB74E-2BE1-41B1-B853-707ABD0452A9}" type="presOf" srcId="{AFDB296F-B905-42BD-BF7B-1A0716748A08}" destId="{0D4B857F-B910-451F-9FDE-3D3F9DDBF335}" srcOrd="0" destOrd="0" presId="urn:microsoft.com/office/officeart/2018/5/layout/IconCircleLabelList"/>
    <dgm:cxn modelId="{671E9A9A-18B0-46AE-A8A3-698BB34F6E3D}" srcId="{C39A0D1C-E1D5-4FCC-8CBB-62F22DA71E5A}" destId="{420270FA-3F25-49B9-928C-58AEB6808513}" srcOrd="2" destOrd="0" parTransId="{26A819E1-2A3E-4CAA-8F77-5E7CE36C3351}" sibTransId="{6B3D79E8-6897-4607-BE8F-87A5D3BC09C0}"/>
    <dgm:cxn modelId="{4251CDA5-1B73-483F-BC67-5A6A1B415C58}" srcId="{C39A0D1C-E1D5-4FCC-8CBB-62F22DA71E5A}" destId="{B7E5C28D-B034-45BB-82CC-D6DDFF4C2BE8}" srcOrd="0" destOrd="0" parTransId="{728A5475-539D-4848-9DF7-B27BEE5F8281}" sibTransId="{4C8313A2-4B1F-4502-B503-24607E3B1594}"/>
    <dgm:cxn modelId="{ED5B99B1-00C1-4739-BEB6-EF935DEF778C}" type="presOf" srcId="{B7E5C28D-B034-45BB-82CC-D6DDFF4C2BE8}" destId="{D7168871-02AC-4124-88C0-769068ABFB36}" srcOrd="0" destOrd="0" presId="urn:microsoft.com/office/officeart/2018/5/layout/IconCircleLabelList"/>
    <dgm:cxn modelId="{D0736537-F938-49DA-AEA8-475FD66A1DCF}" type="presParOf" srcId="{AD95691D-2277-41BB-8E6B-85A207758275}" destId="{A1BEF9BC-0764-49CD-BDAC-FCEA71545CD7}" srcOrd="0" destOrd="0" presId="urn:microsoft.com/office/officeart/2018/5/layout/IconCircleLabelList"/>
    <dgm:cxn modelId="{D781B82D-A9CF-4557-82E1-F3C5C42E823C}" type="presParOf" srcId="{A1BEF9BC-0764-49CD-BDAC-FCEA71545CD7}" destId="{66F9E7DD-800F-4338-BB9F-47D215C4EEDA}" srcOrd="0" destOrd="0" presId="urn:microsoft.com/office/officeart/2018/5/layout/IconCircleLabelList"/>
    <dgm:cxn modelId="{BFBF7590-BC19-4EEE-A505-50D6F5BD7C7A}" type="presParOf" srcId="{A1BEF9BC-0764-49CD-BDAC-FCEA71545CD7}" destId="{FF1F1002-8829-4621-901B-AE719CD75545}" srcOrd="1" destOrd="0" presId="urn:microsoft.com/office/officeart/2018/5/layout/IconCircleLabelList"/>
    <dgm:cxn modelId="{36FDE41A-B81E-46A4-883F-2581A4BD6A83}" type="presParOf" srcId="{A1BEF9BC-0764-49CD-BDAC-FCEA71545CD7}" destId="{6AE876C8-4B87-4F62-92E1-3CFFCF0FB753}" srcOrd="2" destOrd="0" presId="urn:microsoft.com/office/officeart/2018/5/layout/IconCircleLabelList"/>
    <dgm:cxn modelId="{93B0ED1E-5192-45A5-BF5E-DA04D9FE94E9}" type="presParOf" srcId="{A1BEF9BC-0764-49CD-BDAC-FCEA71545CD7}" destId="{D7168871-02AC-4124-88C0-769068ABFB36}" srcOrd="3" destOrd="0" presId="urn:microsoft.com/office/officeart/2018/5/layout/IconCircleLabelList"/>
    <dgm:cxn modelId="{BE2493C5-BC68-4531-8469-04212A44C442}" type="presParOf" srcId="{AD95691D-2277-41BB-8E6B-85A207758275}" destId="{9A2B6C04-525E-49F8-ABE5-9B7667708FCF}" srcOrd="1" destOrd="0" presId="urn:microsoft.com/office/officeart/2018/5/layout/IconCircleLabelList"/>
    <dgm:cxn modelId="{74C0FE6E-5370-4D6E-8545-92C97DAB5728}" type="presParOf" srcId="{AD95691D-2277-41BB-8E6B-85A207758275}" destId="{63DB049F-2F47-4C74-8D74-4ADC981CDB4D}" srcOrd="2" destOrd="0" presId="urn:microsoft.com/office/officeart/2018/5/layout/IconCircleLabelList"/>
    <dgm:cxn modelId="{D478A845-ED97-4F38-B1B0-AE089A2DACF5}" type="presParOf" srcId="{63DB049F-2F47-4C74-8D74-4ADC981CDB4D}" destId="{C5F00D56-A915-4358-9D2F-113F96E064A9}" srcOrd="0" destOrd="0" presId="urn:microsoft.com/office/officeart/2018/5/layout/IconCircleLabelList"/>
    <dgm:cxn modelId="{D6B8908B-67E1-4EF5-BA08-E3746CA1736C}" type="presParOf" srcId="{63DB049F-2F47-4C74-8D74-4ADC981CDB4D}" destId="{A0D92845-1E4F-4146-A526-A70B2D4E01D2}" srcOrd="1" destOrd="0" presId="urn:microsoft.com/office/officeart/2018/5/layout/IconCircleLabelList"/>
    <dgm:cxn modelId="{F4F122A7-7EFB-4FC2-848B-5C2EF3069E0E}" type="presParOf" srcId="{63DB049F-2F47-4C74-8D74-4ADC981CDB4D}" destId="{7879602E-A056-4620-AE3E-B30E46F61901}" srcOrd="2" destOrd="0" presId="urn:microsoft.com/office/officeart/2018/5/layout/IconCircleLabelList"/>
    <dgm:cxn modelId="{F0A753A6-1BB4-4F79-9BDA-01F6BB0EA6A0}" type="presParOf" srcId="{63DB049F-2F47-4C74-8D74-4ADC981CDB4D}" destId="{A5BB4B3B-C893-47E4-A281-31D5850F8AB8}" srcOrd="3" destOrd="0" presId="urn:microsoft.com/office/officeart/2018/5/layout/IconCircleLabelList"/>
    <dgm:cxn modelId="{7BF89FF8-7308-4613-85B2-FF35EC21A233}" type="presParOf" srcId="{AD95691D-2277-41BB-8E6B-85A207758275}" destId="{BE3BBE76-F31D-4E76-BB17-5A5AF9A2AE39}" srcOrd="3" destOrd="0" presId="urn:microsoft.com/office/officeart/2018/5/layout/IconCircleLabelList"/>
    <dgm:cxn modelId="{F40C5F75-6B84-43D0-AB36-1E8CD6379024}" type="presParOf" srcId="{AD95691D-2277-41BB-8E6B-85A207758275}" destId="{E0082F43-05B6-4F43-80CE-E7BDC3667DFB}" srcOrd="4" destOrd="0" presId="urn:microsoft.com/office/officeart/2018/5/layout/IconCircleLabelList"/>
    <dgm:cxn modelId="{B93A1CD3-1682-4049-8B04-01F668C68301}" type="presParOf" srcId="{E0082F43-05B6-4F43-80CE-E7BDC3667DFB}" destId="{954C7D14-4C00-4FFE-9306-36507E7D40F2}" srcOrd="0" destOrd="0" presId="urn:microsoft.com/office/officeart/2018/5/layout/IconCircleLabelList"/>
    <dgm:cxn modelId="{40B77956-B350-45D3-B7DF-D35C94D98824}" type="presParOf" srcId="{E0082F43-05B6-4F43-80CE-E7BDC3667DFB}" destId="{B240FBB2-0838-4B5D-ABDD-5433DB80EE2C}" srcOrd="1" destOrd="0" presId="urn:microsoft.com/office/officeart/2018/5/layout/IconCircleLabelList"/>
    <dgm:cxn modelId="{A986D445-9F44-4125-94C8-30A005441A5F}" type="presParOf" srcId="{E0082F43-05B6-4F43-80CE-E7BDC3667DFB}" destId="{6259AE6C-70AA-494B-B040-D46B66603351}" srcOrd="2" destOrd="0" presId="urn:microsoft.com/office/officeart/2018/5/layout/IconCircleLabelList"/>
    <dgm:cxn modelId="{6960803E-666D-4AA2-B189-1AECFF5EB352}" type="presParOf" srcId="{E0082F43-05B6-4F43-80CE-E7BDC3667DFB}" destId="{F8A452D2-1C50-404C-90BD-679C17962F73}" srcOrd="3" destOrd="0" presId="urn:microsoft.com/office/officeart/2018/5/layout/IconCircleLabelList"/>
    <dgm:cxn modelId="{7A89B47A-FCB5-4390-9250-E7E268CD2FA1}" type="presParOf" srcId="{AD95691D-2277-41BB-8E6B-85A207758275}" destId="{ECAB55B3-4062-4BC1-B195-1E7FF54AFA07}" srcOrd="5" destOrd="0" presId="urn:microsoft.com/office/officeart/2018/5/layout/IconCircleLabelList"/>
    <dgm:cxn modelId="{B68BC783-E055-43F7-A4D3-740D829B9753}" type="presParOf" srcId="{AD95691D-2277-41BB-8E6B-85A207758275}" destId="{34109103-98D6-4F43-97F8-F1955C7BDCCA}" srcOrd="6" destOrd="0" presId="urn:microsoft.com/office/officeart/2018/5/layout/IconCircleLabelList"/>
    <dgm:cxn modelId="{D200EEFC-5DB2-4FB4-B81B-01DEE6768668}" type="presParOf" srcId="{34109103-98D6-4F43-97F8-F1955C7BDCCA}" destId="{3C95EBAC-31D0-414B-BE9E-0931108DAF00}" srcOrd="0" destOrd="0" presId="urn:microsoft.com/office/officeart/2018/5/layout/IconCircleLabelList"/>
    <dgm:cxn modelId="{69C39888-0114-40F4-B1CC-15610C5999E6}" type="presParOf" srcId="{34109103-98D6-4F43-97F8-F1955C7BDCCA}" destId="{AA4D32C3-7272-4F00-82EF-F33F48002D5D}" srcOrd="1" destOrd="0" presId="urn:microsoft.com/office/officeart/2018/5/layout/IconCircleLabelList"/>
    <dgm:cxn modelId="{DEAC61AA-287B-4FDC-A492-E55908F07C04}" type="presParOf" srcId="{34109103-98D6-4F43-97F8-F1955C7BDCCA}" destId="{37648102-55AE-42E1-89FF-5F1803730841}" srcOrd="2" destOrd="0" presId="urn:microsoft.com/office/officeart/2018/5/layout/IconCircleLabelList"/>
    <dgm:cxn modelId="{64D94874-9AED-41CB-9B2C-F0A396A40FBF}" type="presParOf" srcId="{34109103-98D6-4F43-97F8-F1955C7BDCCA}" destId="{0D4B857F-B910-451F-9FDE-3D3F9DDBF33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14983-5AF0-45CA-A86C-7AFFDC54414E}">
      <dsp:nvSpPr>
        <dsp:cNvPr id="0" name=""/>
        <dsp:cNvSpPr/>
      </dsp:nvSpPr>
      <dsp:spPr>
        <a:xfrm>
          <a:off x="0" y="0"/>
          <a:ext cx="5358169" cy="16682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Get the overall visualization of YouTube video in multiple country</a:t>
          </a:r>
        </a:p>
      </dsp:txBody>
      <dsp:txXfrm>
        <a:off x="48861" y="48861"/>
        <a:ext cx="3557996" cy="1570529"/>
      </dsp:txXfrm>
    </dsp:sp>
    <dsp:sp modelId="{22079C17-DCC1-4E71-84BC-0519ABF30F37}">
      <dsp:nvSpPr>
        <dsp:cNvPr id="0" name=""/>
        <dsp:cNvSpPr/>
      </dsp:nvSpPr>
      <dsp:spPr>
        <a:xfrm>
          <a:off x="472779" y="1946293"/>
          <a:ext cx="5358169" cy="16682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Analyzing trending videos to predict the trending</a:t>
          </a:r>
        </a:p>
      </dsp:txBody>
      <dsp:txXfrm>
        <a:off x="521640" y="1995154"/>
        <a:ext cx="3703304" cy="1570529"/>
      </dsp:txXfrm>
    </dsp:sp>
    <dsp:sp modelId="{8C4DA8E7-4FB3-405B-9B7F-F272FA989FCC}">
      <dsp:nvSpPr>
        <dsp:cNvPr id="0" name=""/>
        <dsp:cNvSpPr/>
      </dsp:nvSpPr>
      <dsp:spPr>
        <a:xfrm>
          <a:off x="945559" y="3892587"/>
          <a:ext cx="5358169" cy="16682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Provides market forecast and intelligence for professional video-maker on YouTube</a:t>
          </a:r>
        </a:p>
      </dsp:txBody>
      <dsp:txXfrm>
        <a:off x="994420" y="3941448"/>
        <a:ext cx="3703304" cy="1570529"/>
      </dsp:txXfrm>
    </dsp:sp>
    <dsp:sp modelId="{680B2EB2-D1E0-473E-80EF-625299FE9060}">
      <dsp:nvSpPr>
        <dsp:cNvPr id="0" name=""/>
        <dsp:cNvSpPr/>
      </dsp:nvSpPr>
      <dsp:spPr>
        <a:xfrm>
          <a:off x="4273806" y="1265090"/>
          <a:ext cx="1084363" cy="10843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17788" y="1265090"/>
        <a:ext cx="596399" cy="815983"/>
      </dsp:txXfrm>
    </dsp:sp>
    <dsp:sp modelId="{DC6AD240-E4A2-4E6C-94B3-87A20814F808}">
      <dsp:nvSpPr>
        <dsp:cNvPr id="0" name=""/>
        <dsp:cNvSpPr/>
      </dsp:nvSpPr>
      <dsp:spPr>
        <a:xfrm>
          <a:off x="4746585" y="3200262"/>
          <a:ext cx="1084363" cy="108436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90567" y="3200262"/>
        <a:ext cx="596399" cy="815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26036-2BAE-4E95-A3D4-A54836A398EA}">
      <dsp:nvSpPr>
        <dsp:cNvPr id="0" name=""/>
        <dsp:cNvSpPr/>
      </dsp:nvSpPr>
      <dsp:spPr>
        <a:xfrm>
          <a:off x="0" y="2307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8C0AF-2061-4BE9-8F23-64450FF782BB}">
      <dsp:nvSpPr>
        <dsp:cNvPr id="0" name=""/>
        <dsp:cNvSpPr/>
      </dsp:nvSpPr>
      <dsp:spPr>
        <a:xfrm>
          <a:off x="353843" y="265497"/>
          <a:ext cx="643352" cy="6433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1D576-5D0F-4CCE-87AD-AFA1298F9416}">
      <dsp:nvSpPr>
        <dsp:cNvPr id="0" name=""/>
        <dsp:cNvSpPr/>
      </dsp:nvSpPr>
      <dsp:spPr>
        <a:xfrm>
          <a:off x="1351039" y="2307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Format data to readable format</a:t>
          </a:r>
        </a:p>
      </dsp:txBody>
      <dsp:txXfrm>
        <a:off x="1351039" y="2307"/>
        <a:ext cx="4952689" cy="1169731"/>
      </dsp:txXfrm>
    </dsp:sp>
    <dsp:sp modelId="{B89DB686-4207-4C30-B8FE-B76493360983}">
      <dsp:nvSpPr>
        <dsp:cNvPr id="0" name=""/>
        <dsp:cNvSpPr/>
      </dsp:nvSpPr>
      <dsp:spPr>
        <a:xfrm>
          <a:off x="0" y="1464471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8BEEC-EF93-4D66-9B80-5753B3EF6BAC}">
      <dsp:nvSpPr>
        <dsp:cNvPr id="0" name=""/>
        <dsp:cNvSpPr/>
      </dsp:nvSpPr>
      <dsp:spPr>
        <a:xfrm>
          <a:off x="353843" y="1727661"/>
          <a:ext cx="643352" cy="6433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04BC9-8B76-4558-AAE2-BC00BC347039}">
      <dsp:nvSpPr>
        <dsp:cNvPr id="0" name=""/>
        <dsp:cNvSpPr/>
      </dsp:nvSpPr>
      <dsp:spPr>
        <a:xfrm>
          <a:off x="1351039" y="1464471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Decide what data is necessary (i.e., only the month is selected from the variable </a:t>
          </a:r>
          <a:r>
            <a:rPr lang="en-US" sz="2200" kern="1200" dirty="0" err="1"/>
            <a:t>trending_date</a:t>
          </a:r>
          <a:r>
            <a:rPr lang="en-US" sz="2200" kern="1200" dirty="0"/>
            <a:t>...)</a:t>
          </a:r>
        </a:p>
      </dsp:txBody>
      <dsp:txXfrm>
        <a:off x="1351039" y="1464471"/>
        <a:ext cx="4952689" cy="1169731"/>
      </dsp:txXfrm>
    </dsp:sp>
    <dsp:sp modelId="{7AFEF5A3-791B-45E4-86A5-371B663F7CFC}">
      <dsp:nvSpPr>
        <dsp:cNvPr id="0" name=""/>
        <dsp:cNvSpPr/>
      </dsp:nvSpPr>
      <dsp:spPr>
        <a:xfrm>
          <a:off x="0" y="2926635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8E626-0B02-42F5-BA16-D61034FE2640}">
      <dsp:nvSpPr>
        <dsp:cNvPr id="0" name=""/>
        <dsp:cNvSpPr/>
      </dsp:nvSpPr>
      <dsp:spPr>
        <a:xfrm>
          <a:off x="353843" y="3189825"/>
          <a:ext cx="643352" cy="6433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7FF65-BC22-49DD-836F-A29963564FE4}">
      <dsp:nvSpPr>
        <dsp:cNvPr id="0" name=""/>
        <dsp:cNvSpPr/>
      </dsp:nvSpPr>
      <dsp:spPr>
        <a:xfrm>
          <a:off x="1351039" y="2926635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Decide what value is factors</a:t>
          </a:r>
        </a:p>
      </dsp:txBody>
      <dsp:txXfrm>
        <a:off x="1351039" y="2926635"/>
        <a:ext cx="4952689" cy="1169731"/>
      </dsp:txXfrm>
    </dsp:sp>
    <dsp:sp modelId="{B0349BED-D37C-4EFE-BBEE-5DD02F6BACD4}">
      <dsp:nvSpPr>
        <dsp:cNvPr id="0" name=""/>
        <dsp:cNvSpPr/>
      </dsp:nvSpPr>
      <dsp:spPr>
        <a:xfrm>
          <a:off x="0" y="4388799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6B225-E72A-42E6-8B19-05F791700437}">
      <dsp:nvSpPr>
        <dsp:cNvPr id="0" name=""/>
        <dsp:cNvSpPr/>
      </dsp:nvSpPr>
      <dsp:spPr>
        <a:xfrm>
          <a:off x="353843" y="4651989"/>
          <a:ext cx="643352" cy="6433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9C9F8-2593-4E9B-A6D2-5CE2AF6EA45A}">
      <dsp:nvSpPr>
        <dsp:cNvPr id="0" name=""/>
        <dsp:cNvSpPr/>
      </dsp:nvSpPr>
      <dsp:spPr>
        <a:xfrm>
          <a:off x="1351039" y="4388799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Decide which value is the outliners and how to treat them (in this case we eliminate them)</a:t>
          </a:r>
        </a:p>
      </dsp:txBody>
      <dsp:txXfrm>
        <a:off x="1351039" y="4388799"/>
        <a:ext cx="4952689" cy="11697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CA228-4BDD-4DAC-9CAE-8CFC00F14215}">
      <dsp:nvSpPr>
        <dsp:cNvPr id="0" name=""/>
        <dsp:cNvSpPr/>
      </dsp:nvSpPr>
      <dsp:spPr>
        <a:xfrm>
          <a:off x="1283" y="26128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4C78F-777D-4622-A7D6-6F2962058051}">
      <dsp:nvSpPr>
        <dsp:cNvPr id="0" name=""/>
        <dsp:cNvSpPr/>
      </dsp:nvSpPr>
      <dsp:spPr>
        <a:xfrm>
          <a:off x="501904" y="736877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Communication: Due to COVID19, three team member are in 3 different states (Indiana, District of Columbus, and Boston)</a:t>
          </a:r>
        </a:p>
      </dsp:txBody>
      <dsp:txXfrm>
        <a:off x="585701" y="820674"/>
        <a:ext cx="4337991" cy="2693452"/>
      </dsp:txXfrm>
    </dsp:sp>
    <dsp:sp modelId="{C13C4600-7D53-4D15-863C-AD7D6FE8B458}">
      <dsp:nvSpPr>
        <dsp:cNvPr id="0" name=""/>
        <dsp:cNvSpPr/>
      </dsp:nvSpPr>
      <dsp:spPr>
        <a:xfrm>
          <a:off x="5508110" y="26128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7AE7C-56E6-4F5C-AD98-6EC29CC6D171}">
      <dsp:nvSpPr>
        <dsp:cNvPr id="0" name=""/>
        <dsp:cNvSpPr/>
      </dsp:nvSpPr>
      <dsp:spPr>
        <a:xfrm>
          <a:off x="6008730" y="736877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Model : Choose which model is used to show the correlation between the trending month and publish month (Shrivathsa , and Rahul)</a:t>
          </a:r>
        </a:p>
      </dsp:txBody>
      <dsp:txXfrm>
        <a:off x="6092527" y="820674"/>
        <a:ext cx="4337991" cy="2693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5E433-26A3-4673-97E6-39FE8A9C7329}">
      <dsp:nvSpPr>
        <dsp:cNvPr id="0" name=""/>
        <dsp:cNvSpPr/>
      </dsp:nvSpPr>
      <dsp:spPr>
        <a:xfrm>
          <a:off x="0" y="392081"/>
          <a:ext cx="6735443" cy="1539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dataset includes several months of  most trending YouTube videos in nine country. </a:t>
          </a:r>
        </a:p>
      </dsp:txBody>
      <dsp:txXfrm>
        <a:off x="75163" y="467244"/>
        <a:ext cx="6585117" cy="1389393"/>
      </dsp:txXfrm>
    </dsp:sp>
    <dsp:sp modelId="{8232977C-32BC-4B7A-AE38-AAC3F2C07084}">
      <dsp:nvSpPr>
        <dsp:cNvPr id="0" name=""/>
        <dsp:cNvSpPr/>
      </dsp:nvSpPr>
      <dsp:spPr>
        <a:xfrm>
          <a:off x="0" y="2012441"/>
          <a:ext cx="6735443" cy="1539719"/>
        </a:xfrm>
        <a:prstGeom prst="roundRect">
          <a:avLst/>
        </a:prstGeom>
        <a:solidFill>
          <a:schemeClr val="accent5">
            <a:hueOff val="-747423"/>
            <a:satOff val="209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data is captured in the USA, Great Britain, Germany, Canada, France, Russia, South Korea, Mexico, and India.</a:t>
          </a:r>
        </a:p>
      </dsp:txBody>
      <dsp:txXfrm>
        <a:off x="75163" y="2087604"/>
        <a:ext cx="6585117" cy="1389393"/>
      </dsp:txXfrm>
    </dsp:sp>
    <dsp:sp modelId="{A1D6D58F-7544-47E8-84DF-8029D47AD397}">
      <dsp:nvSpPr>
        <dsp:cNvPr id="0" name=""/>
        <dsp:cNvSpPr/>
      </dsp:nvSpPr>
      <dsp:spPr>
        <a:xfrm>
          <a:off x="0" y="3632801"/>
          <a:ext cx="6735443" cy="1539719"/>
        </a:xfrm>
        <a:prstGeom prst="roundRect">
          <a:avLst/>
        </a:prstGeom>
        <a:solidFill>
          <a:schemeClr val="accent5">
            <a:hueOff val="-1494846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Each country is recorded in a separate CSV file. </a:t>
          </a:r>
        </a:p>
      </dsp:txBody>
      <dsp:txXfrm>
        <a:off x="75163" y="3707964"/>
        <a:ext cx="6585117" cy="1389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C61A6-1D2B-4960-9D52-49B0C5530C2F}">
      <dsp:nvSpPr>
        <dsp:cNvPr id="0" name=""/>
        <dsp:cNvSpPr/>
      </dsp:nvSpPr>
      <dsp:spPr>
        <a:xfrm rot="5400000">
          <a:off x="1089165" y="616852"/>
          <a:ext cx="2898084" cy="238890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Build hypotheses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Expose anomalies present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Check assumptions</a:t>
          </a:r>
        </a:p>
      </dsp:txBody>
      <dsp:txXfrm rot="-5400000">
        <a:off x="1343757" y="478878"/>
        <a:ext cx="2272284" cy="2664850"/>
      </dsp:txXfrm>
    </dsp:sp>
    <dsp:sp modelId="{F7FB49FE-74B0-4E60-9ABE-BB962410942D}">
      <dsp:nvSpPr>
        <dsp:cNvPr id="0" name=""/>
        <dsp:cNvSpPr/>
      </dsp:nvSpPr>
      <dsp:spPr>
        <a:xfrm>
          <a:off x="0" y="0"/>
          <a:ext cx="1343757" cy="362260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Performing initial investigations on the obtained data to:</a:t>
          </a:r>
        </a:p>
      </dsp:txBody>
      <dsp:txXfrm>
        <a:off x="65597" y="65597"/>
        <a:ext cx="1212563" cy="34914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C61A6-1D2B-4960-9D52-49B0C5530C2F}">
      <dsp:nvSpPr>
        <dsp:cNvPr id="0" name=""/>
        <dsp:cNvSpPr/>
      </dsp:nvSpPr>
      <dsp:spPr>
        <a:xfrm rot="5400000">
          <a:off x="1089165" y="616852"/>
          <a:ext cx="2898084" cy="238890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Correlation map for the variables that present in the data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Initial graphical visualizations</a:t>
          </a:r>
        </a:p>
      </dsp:txBody>
      <dsp:txXfrm rot="-5400000">
        <a:off x="1343757" y="478878"/>
        <a:ext cx="2272284" cy="2664850"/>
      </dsp:txXfrm>
    </dsp:sp>
    <dsp:sp modelId="{F7FB49FE-74B0-4E60-9ABE-BB962410942D}">
      <dsp:nvSpPr>
        <dsp:cNvPr id="0" name=""/>
        <dsp:cNvSpPr/>
      </dsp:nvSpPr>
      <dsp:spPr>
        <a:xfrm>
          <a:off x="0" y="0"/>
          <a:ext cx="1343757" cy="362260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Result</a:t>
          </a:r>
        </a:p>
      </dsp:txBody>
      <dsp:txXfrm>
        <a:off x="65597" y="65597"/>
        <a:ext cx="1212563" cy="34914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665A6-DEFF-46D7-8898-0099E41E8BC2}">
      <dsp:nvSpPr>
        <dsp:cNvPr id="0" name=""/>
        <dsp:cNvSpPr/>
      </dsp:nvSpPr>
      <dsp:spPr>
        <a:xfrm>
          <a:off x="0" y="4163276"/>
          <a:ext cx="6291714" cy="136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Types:</a:t>
          </a:r>
        </a:p>
      </dsp:txBody>
      <dsp:txXfrm>
        <a:off x="0" y="4163276"/>
        <a:ext cx="6291714" cy="737899"/>
      </dsp:txXfrm>
    </dsp:sp>
    <dsp:sp modelId="{05D4F53A-85C6-426E-8C13-0E0B3458EA65}">
      <dsp:nvSpPr>
        <dsp:cNvPr id="0" name=""/>
        <dsp:cNvSpPr/>
      </dsp:nvSpPr>
      <dsp:spPr>
        <a:xfrm>
          <a:off x="3072" y="4873846"/>
          <a:ext cx="2095189" cy="6285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Pearson Product Moment Correlation</a:t>
          </a:r>
        </a:p>
      </dsp:txBody>
      <dsp:txXfrm>
        <a:off x="3072" y="4873846"/>
        <a:ext cx="2095189" cy="628580"/>
      </dsp:txXfrm>
    </dsp:sp>
    <dsp:sp modelId="{BF25DB19-DF19-4E75-8114-4E1819238A18}">
      <dsp:nvSpPr>
        <dsp:cNvPr id="0" name=""/>
        <dsp:cNvSpPr/>
      </dsp:nvSpPr>
      <dsp:spPr>
        <a:xfrm>
          <a:off x="2098262" y="4873846"/>
          <a:ext cx="2095189" cy="628580"/>
        </a:xfrm>
        <a:prstGeom prst="rect">
          <a:avLst/>
        </a:prstGeom>
        <a:solidFill>
          <a:schemeClr val="accent2">
            <a:tint val="40000"/>
            <a:alpha val="90000"/>
            <a:hueOff val="-958605"/>
            <a:satOff val="4162"/>
            <a:lumOff val="7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58605"/>
              <a:satOff val="4162"/>
              <a:lumOff val="7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Spearman Rank Correlation</a:t>
          </a:r>
        </a:p>
      </dsp:txBody>
      <dsp:txXfrm>
        <a:off x="2098262" y="4873846"/>
        <a:ext cx="2095189" cy="628580"/>
      </dsp:txXfrm>
    </dsp:sp>
    <dsp:sp modelId="{47E97240-3078-4940-87C2-823E53516F7F}">
      <dsp:nvSpPr>
        <dsp:cNvPr id="0" name=""/>
        <dsp:cNvSpPr/>
      </dsp:nvSpPr>
      <dsp:spPr>
        <a:xfrm>
          <a:off x="4193451" y="4873846"/>
          <a:ext cx="2095189" cy="628580"/>
        </a:xfrm>
        <a:prstGeom prst="rect">
          <a:avLst/>
        </a:prstGeom>
        <a:solidFill>
          <a:schemeClr val="accent2">
            <a:tint val="40000"/>
            <a:alpha val="90000"/>
            <a:hueOff val="-1917209"/>
            <a:satOff val="8325"/>
            <a:lumOff val="14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917209"/>
              <a:satOff val="8325"/>
              <a:lumOff val="14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Kendall Rank Correlation </a:t>
          </a:r>
        </a:p>
      </dsp:txBody>
      <dsp:txXfrm>
        <a:off x="4193451" y="4873846"/>
        <a:ext cx="2095189" cy="628580"/>
      </dsp:txXfrm>
    </dsp:sp>
    <dsp:sp modelId="{F2F3A2DB-B88A-4DC1-99EE-AF310B197BFC}">
      <dsp:nvSpPr>
        <dsp:cNvPr id="0" name=""/>
        <dsp:cNvSpPr/>
      </dsp:nvSpPr>
      <dsp:spPr>
        <a:xfrm rot="10800000">
          <a:off x="0" y="2082127"/>
          <a:ext cx="6291714" cy="2101646"/>
        </a:xfrm>
        <a:prstGeom prst="upArrowCallout">
          <a:avLst/>
        </a:prstGeom>
        <a:solidFill>
          <a:schemeClr val="accent2">
            <a:hueOff val="-747459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Reasons: Determine the strength of association between variables in the dataset</a:t>
          </a:r>
        </a:p>
      </dsp:txBody>
      <dsp:txXfrm rot="10800000">
        <a:off x="0" y="2082127"/>
        <a:ext cx="6291714" cy="1365587"/>
      </dsp:txXfrm>
    </dsp:sp>
    <dsp:sp modelId="{48098576-1318-4738-A0F2-6E183EE3CD3D}">
      <dsp:nvSpPr>
        <dsp:cNvPr id="0" name=""/>
        <dsp:cNvSpPr/>
      </dsp:nvSpPr>
      <dsp:spPr>
        <a:xfrm rot="10800000">
          <a:off x="0" y="977"/>
          <a:ext cx="6291714" cy="2101646"/>
        </a:xfrm>
        <a:prstGeom prst="upArrowCallout">
          <a:avLst/>
        </a:prstGeom>
        <a:solidFill>
          <a:schemeClr val="accent2">
            <a:hueOff val="-1494919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Definition: measuring the strength of association between two variables.</a:t>
          </a:r>
        </a:p>
      </dsp:txBody>
      <dsp:txXfrm rot="10800000">
        <a:off x="0" y="977"/>
        <a:ext cx="6291714" cy="13655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9E7DD-800F-4338-BB9F-47D215C4EEDA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F1002-8829-4621-901B-AE719CD75545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68871-02AC-4124-88C0-769068ABFB36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Use a density plot to explore the distribution of the response variables </a:t>
          </a:r>
        </a:p>
      </dsp:txBody>
      <dsp:txXfrm>
        <a:off x="569079" y="2644614"/>
        <a:ext cx="2072362" cy="720000"/>
      </dsp:txXfrm>
    </dsp:sp>
    <dsp:sp modelId="{C5F00D56-A915-4358-9D2F-113F96E064A9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92845-1E4F-4146-A526-A70B2D4E01D2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B4B3B-C893-47E4-A281-31D5850F8AB8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Use correlation map to visualize</a:t>
          </a:r>
        </a:p>
      </dsp:txBody>
      <dsp:txXfrm>
        <a:off x="3004105" y="2644614"/>
        <a:ext cx="2072362" cy="720000"/>
      </dsp:txXfrm>
    </dsp:sp>
    <dsp:sp modelId="{954C7D14-4C00-4FFE-9306-36507E7D40F2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0FBB2-0838-4B5D-ABDD-5433DB80EE2C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452D2-1C50-404C-90BD-679C17962F73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Use linear regression to predicts the number of likes, dislikes and comments</a:t>
          </a:r>
        </a:p>
      </dsp:txBody>
      <dsp:txXfrm>
        <a:off x="5439131" y="2644614"/>
        <a:ext cx="2072362" cy="720000"/>
      </dsp:txXfrm>
    </dsp:sp>
    <dsp:sp modelId="{3C95EBAC-31D0-414B-BE9E-0931108DAF00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D32C3-7272-4F00-82EF-F33F48002D5D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B857F-B910-451F-9FDE-3D3F9DDBF335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Use Shiny to make the hypothesis more interactive</a:t>
          </a:r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20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84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8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481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84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94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41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34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83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34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33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7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21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ing.com/different-types-correlations-6979655.html" TargetMode="External"/><Relationship Id="rId2" Type="http://schemas.openxmlformats.org/officeDocument/2006/relationships/hyperlink" Target="https://www.youtube.com/watch?v=bAstMHbytK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earntech.uwe.ac.uk/da/Default.aspx?pageid=144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F27F5-BC29-443D-B06A-BAB8A906A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Digital Media Intelligence</a:t>
            </a:r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13DA-71E1-40B5-AA73-7BFF3D6C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Author: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Truc Huynh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Shrivathsa Gopala Krishna Kumar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 Rahul Niranjan Srinivas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94C8B-ABB5-4C29-830C-C9B6A77D1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50" b="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66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map&#10;&#10;Description automatically generated">
            <a:extLst>
              <a:ext uri="{FF2B5EF4-FFF2-40B4-BE49-F238E27FC236}">
                <a16:creationId xmlns:a16="http://schemas.microsoft.com/office/drawing/2014/main" id="{8FE98E02-8FE9-43C3-9204-CA3E9324C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01" y="2318952"/>
            <a:ext cx="7761845" cy="361402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C604A4-1E7B-4F63-9A68-1F3F29BA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508"/>
          </a:xfr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286D7-57A0-446E-A3A4-B4415987552D}"/>
              </a:ext>
            </a:extLst>
          </p:cNvPr>
          <p:cNvSpPr txBox="1"/>
          <p:nvPr/>
        </p:nvSpPr>
        <p:spPr>
          <a:xfrm>
            <a:off x="486792" y="2272050"/>
            <a:ext cx="2634095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Options in menu: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Likes vs.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Comment Count vs Likes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Comment Count vs Dislikes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Views vs. Comment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Publish Month vs. Trending Months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025603-50F8-4B2A-9347-62C155191665}"/>
              </a:ext>
            </a:extLst>
          </p:cNvPr>
          <p:cNvSpPr txBox="1"/>
          <p:nvPr/>
        </p:nvSpPr>
        <p:spPr>
          <a:xfrm>
            <a:off x="3421601" y="4206901"/>
            <a:ext cx="2344419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Goal: </a:t>
            </a:r>
            <a:r>
              <a:rPr lang="en-US" sz="2400" b="1" dirty="0"/>
              <a:t> Confirm relationship is valid.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1EDED2-3479-47E2-BE4F-C44B07F793A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20887" y="2964548"/>
            <a:ext cx="536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80D723-AFA7-42E5-8604-BDB2262EF279}"/>
              </a:ext>
            </a:extLst>
          </p:cNvPr>
          <p:cNvCxnSpPr/>
          <p:nvPr/>
        </p:nvCxnSpPr>
        <p:spPr>
          <a:xfrm>
            <a:off x="5868140" y="3018408"/>
            <a:ext cx="976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128C74-E185-4EB4-BC5A-C624BA00BFAE}"/>
              </a:ext>
            </a:extLst>
          </p:cNvPr>
          <p:cNvCxnSpPr/>
          <p:nvPr/>
        </p:nvCxnSpPr>
        <p:spPr>
          <a:xfrm flipH="1">
            <a:off x="5766020" y="5140171"/>
            <a:ext cx="1096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48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A0A188-AB17-4248-B7D0-BD936264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Correlation Study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FC36623-A8F2-4B0A-9F70-2CF939D41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717645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99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C1823D7-7E2D-4E86-892A-02AF6CC73D18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Applied Correlation Map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2EB5D6-2559-48A8-9525-C5D5C0C9C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Pearson correlation graphical map</a:t>
            </a:r>
          </a:p>
        </p:txBody>
      </p:sp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C93A81-5803-4F58-B200-076AE9E3E0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31" y="2621439"/>
            <a:ext cx="3848100" cy="345186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F2EE6E-6E9C-4AE2-AE68-23FD66A61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Spearman correlation map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16835D-E85A-4362-BDC4-21BAD1B7490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031" y="2621439"/>
            <a:ext cx="4338164" cy="3381796"/>
          </a:xfrm>
        </p:spPr>
      </p:pic>
    </p:spTree>
    <p:extLst>
      <p:ext uri="{BB962C8B-B14F-4D97-AF65-F5344CB8AC3E}">
        <p14:creationId xmlns:p14="http://schemas.microsoft.com/office/powerpoint/2010/main" val="4292336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9162420-E4B7-48D7-9FAD-03EB5EE69F7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7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 the number of likes for a trending video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32FD1-DDC8-430D-BBBC-5175019D0E5D}"/>
              </a:ext>
            </a:extLst>
          </p:cNvPr>
          <p:cNvSpPr txBox="1"/>
          <p:nvPr/>
        </p:nvSpPr>
        <p:spPr>
          <a:xfrm>
            <a:off x="2262447" y="5531126"/>
            <a:ext cx="9091353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R squared value explains that the prediction is accurate up to 81.4% of the time</a:t>
            </a:r>
            <a:endParaRPr lang="en-US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6DA662-2462-4388-A469-67BB85B7AE41}"/>
              </a:ext>
            </a:extLst>
          </p:cNvPr>
          <p:cNvCxnSpPr>
            <a:cxnSpLocks/>
          </p:cNvCxnSpPr>
          <p:nvPr/>
        </p:nvCxnSpPr>
        <p:spPr>
          <a:xfrm>
            <a:off x="5766020" y="4678532"/>
            <a:ext cx="0" cy="79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53A1EB-F145-40CB-B9CC-81FFD0091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29" y="1492194"/>
            <a:ext cx="9138171" cy="347735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7C249D-5BBD-4E6B-A0B6-BA6863DEA0F6}"/>
              </a:ext>
            </a:extLst>
          </p:cNvPr>
          <p:cNvCxnSpPr>
            <a:cxnSpLocks/>
          </p:cNvCxnSpPr>
          <p:nvPr/>
        </p:nvCxnSpPr>
        <p:spPr>
          <a:xfrm>
            <a:off x="1890944" y="1679713"/>
            <a:ext cx="5046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A893E8-724A-4DE5-B9B0-2E965DACF2C1}"/>
              </a:ext>
            </a:extLst>
          </p:cNvPr>
          <p:cNvSpPr txBox="1"/>
          <p:nvPr/>
        </p:nvSpPr>
        <p:spPr>
          <a:xfrm>
            <a:off x="1890944" y="1352446"/>
            <a:ext cx="336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Each tab show different table</a:t>
            </a:r>
          </a:p>
        </p:txBody>
      </p:sp>
    </p:spTree>
    <p:extLst>
      <p:ext uri="{BB962C8B-B14F-4D97-AF65-F5344CB8AC3E}">
        <p14:creationId xmlns:p14="http://schemas.microsoft.com/office/powerpoint/2010/main" val="2149432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9162420-E4B7-48D7-9FAD-03EB5EE69F7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7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 the number of dislikes for a trending video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32FD1-DDC8-430D-BBBC-5175019D0E5D}"/>
              </a:ext>
            </a:extLst>
          </p:cNvPr>
          <p:cNvSpPr txBox="1"/>
          <p:nvPr/>
        </p:nvSpPr>
        <p:spPr>
          <a:xfrm>
            <a:off x="2262447" y="5531126"/>
            <a:ext cx="9091353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R squared value explains that the prediction is accurate up to 78.8% of the time</a:t>
            </a:r>
            <a:endParaRPr lang="en-US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6DA662-2462-4388-A469-67BB85B7AE41}"/>
              </a:ext>
            </a:extLst>
          </p:cNvPr>
          <p:cNvCxnSpPr>
            <a:cxnSpLocks/>
          </p:cNvCxnSpPr>
          <p:nvPr/>
        </p:nvCxnSpPr>
        <p:spPr>
          <a:xfrm>
            <a:off x="5766020" y="4678532"/>
            <a:ext cx="0" cy="79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3A1EB-F145-40CB-B9CC-81FFD0091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7826" y="1492194"/>
            <a:ext cx="7793777" cy="347735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7C249D-5BBD-4E6B-A0B6-BA6863DEA0F6}"/>
              </a:ext>
            </a:extLst>
          </p:cNvPr>
          <p:cNvCxnSpPr>
            <a:cxnSpLocks/>
          </p:cNvCxnSpPr>
          <p:nvPr/>
        </p:nvCxnSpPr>
        <p:spPr>
          <a:xfrm>
            <a:off x="1890944" y="1679713"/>
            <a:ext cx="5046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A893E8-724A-4DE5-B9B0-2E965DACF2C1}"/>
              </a:ext>
            </a:extLst>
          </p:cNvPr>
          <p:cNvSpPr txBox="1"/>
          <p:nvPr/>
        </p:nvSpPr>
        <p:spPr>
          <a:xfrm>
            <a:off x="1890944" y="1352446"/>
            <a:ext cx="336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Each tab show different table</a:t>
            </a:r>
          </a:p>
        </p:txBody>
      </p:sp>
    </p:spTree>
    <p:extLst>
      <p:ext uri="{BB962C8B-B14F-4D97-AF65-F5344CB8AC3E}">
        <p14:creationId xmlns:p14="http://schemas.microsoft.com/office/powerpoint/2010/main" val="350303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9162420-E4B7-48D7-9FAD-03EB5EE69F7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7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 the number of comments for a trending video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32FD1-DDC8-430D-BBBC-5175019D0E5D}"/>
              </a:ext>
            </a:extLst>
          </p:cNvPr>
          <p:cNvSpPr txBox="1"/>
          <p:nvPr/>
        </p:nvSpPr>
        <p:spPr>
          <a:xfrm>
            <a:off x="2262447" y="5531126"/>
            <a:ext cx="9091353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R squared value explains that the prediction is accurate up to </a:t>
            </a:r>
            <a:r>
              <a:rPr lang="en-US" dirty="0"/>
              <a:t> 70.9%</a:t>
            </a:r>
            <a:r>
              <a:rPr lang="en-US" sz="2400" dirty="0"/>
              <a:t> of the time</a:t>
            </a:r>
            <a:endParaRPr lang="en-US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6DA662-2462-4388-A469-67BB85B7AE41}"/>
              </a:ext>
            </a:extLst>
          </p:cNvPr>
          <p:cNvCxnSpPr>
            <a:cxnSpLocks/>
          </p:cNvCxnSpPr>
          <p:nvPr/>
        </p:nvCxnSpPr>
        <p:spPr>
          <a:xfrm>
            <a:off x="5766020" y="4678532"/>
            <a:ext cx="0" cy="79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3A1EB-F145-40CB-B9CC-81FFD0091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5629" y="1508521"/>
            <a:ext cx="9138171" cy="344470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7C249D-5BBD-4E6B-A0B6-BA6863DEA0F6}"/>
              </a:ext>
            </a:extLst>
          </p:cNvPr>
          <p:cNvCxnSpPr>
            <a:cxnSpLocks/>
          </p:cNvCxnSpPr>
          <p:nvPr/>
        </p:nvCxnSpPr>
        <p:spPr>
          <a:xfrm>
            <a:off x="1890944" y="1679713"/>
            <a:ext cx="5046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A893E8-724A-4DE5-B9B0-2E965DACF2C1}"/>
              </a:ext>
            </a:extLst>
          </p:cNvPr>
          <p:cNvSpPr txBox="1"/>
          <p:nvPr/>
        </p:nvSpPr>
        <p:spPr>
          <a:xfrm>
            <a:off x="1890944" y="1352446"/>
            <a:ext cx="336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Each tab show different table</a:t>
            </a:r>
          </a:p>
        </p:txBody>
      </p:sp>
    </p:spTree>
    <p:extLst>
      <p:ext uri="{BB962C8B-B14F-4D97-AF65-F5344CB8AC3E}">
        <p14:creationId xmlns:p14="http://schemas.microsoft.com/office/powerpoint/2010/main" val="70119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773AA-56AC-448A-A2F4-71706E4D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Strategy - Conclusion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9F69B1-3AA0-4F17-990D-6DBEB2F59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82207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898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4F83B-4698-498F-8567-48FB9881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FDBD-73F3-4A89-B8D2-358ABF89D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AS (2017). JMP 13 Fitting Linear Models, Second Edition.</a:t>
            </a:r>
          </a:p>
          <a:p>
            <a:pPr marL="0" indent="0">
              <a:buNone/>
            </a:pPr>
            <a:r>
              <a:rPr lang="en-US" sz="2200" dirty="0"/>
              <a:t>Clapham, M. E. (2016, Jan. 30) 19: Non-parametric correlation, Retrieved from </a:t>
            </a:r>
            <a:r>
              <a:rPr lang="en-US" sz="2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https://www.youtube.com/watch?v=bAstMHbytK0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Kerley, C. (2020, Mar. 25), </a:t>
            </a:r>
            <a:r>
              <a:rPr lang="en-US" sz="2200" i="1" dirty="0"/>
              <a:t>What Are the Different Types of Correlations? </a:t>
            </a:r>
            <a:r>
              <a:rPr lang="en-US" sz="2200" dirty="0"/>
              <a:t>Retrieved from </a:t>
            </a:r>
            <a:r>
              <a:rPr lang="en-US" sz="2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https://sciencing.com/different-types-correlations-6979655.html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McDonald, J.H. (2014), </a:t>
            </a:r>
            <a:r>
              <a:rPr lang="en-US" sz="2200" i="1" dirty="0"/>
              <a:t>Handbook of Biological Statistics </a:t>
            </a:r>
            <a:r>
              <a:rPr lang="en-US" sz="2200" dirty="0"/>
              <a:t>(3rd ed.). Retrieved from Sparky House Publishing, Baltimore, Maryland.</a:t>
            </a:r>
          </a:p>
          <a:p>
            <a:pPr marL="0" indent="0">
              <a:buNone/>
            </a:pPr>
            <a:r>
              <a:rPr lang="en-US" sz="2200" dirty="0"/>
              <a:t>University of the West of England (n.d.), </a:t>
            </a:r>
            <a:r>
              <a:rPr lang="en-US" sz="2200" i="1" dirty="0"/>
              <a:t>Data Analysis</a:t>
            </a:r>
            <a:r>
              <a:rPr lang="en-US" sz="2200" dirty="0"/>
              <a:t>. Retrieved from </a:t>
            </a:r>
            <a:r>
              <a:rPr lang="en-US" sz="2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http://learntech.uwe.ac.uk/da/Default.aspx?pageid=1442</a:t>
            </a:r>
            <a:r>
              <a:rPr lang="en-US" sz="2200" dirty="0"/>
              <a:t>.</a:t>
            </a:r>
          </a:p>
          <a:p>
            <a:endParaRPr lang="en-US" sz="22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91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44735-B605-4904-A88E-295E491C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49" y="643467"/>
            <a:ext cx="3497801" cy="557106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Purpose </a:t>
            </a:r>
            <a:br>
              <a:rPr lang="en-US" sz="5400" b="1" dirty="0">
                <a:solidFill>
                  <a:srgbClr val="FFFFFF"/>
                </a:solidFill>
              </a:rPr>
            </a:br>
            <a:r>
              <a:rPr lang="en-US" sz="5400" b="1" dirty="0">
                <a:solidFill>
                  <a:srgbClr val="FFFFFF"/>
                </a:solidFill>
              </a:rPr>
              <a:t>&amp; 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0837FE-248E-4DDB-8AF2-8929D7ACF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28116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233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45DA0-5B44-4DAC-B52D-DB7AB5A04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Challenges to Tidy YouTube’s Trending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3C4DD0-27E9-4A9D-863B-B30C3A60FC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520977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52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2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509F-A1F2-4473-B2F5-33E74E3D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Group Challenges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580301B-7225-4006-812B-1830102AC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291271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829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Arc 4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0E031-5886-44BE-A8DD-FCB8095A4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Original Dataset Description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3373F8-3524-439A-90A6-7F9A3C751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774082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11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0CFD6-45A5-48C9-ABBE-1347E88D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274" y="273350"/>
            <a:ext cx="8495384" cy="4744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Original Data-types V.S.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Tidy Data-types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8454BA-FDF9-4C4F-B510-EB79FA295C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571226"/>
              </p:ext>
            </p:extLst>
          </p:nvPr>
        </p:nvGraphicFramePr>
        <p:xfrm>
          <a:off x="6445943" y="1040370"/>
          <a:ext cx="4863082" cy="55039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70054">
                  <a:extLst>
                    <a:ext uri="{9D8B030D-6E8A-4147-A177-3AD203B41FA5}">
                      <a16:colId xmlns:a16="http://schemas.microsoft.com/office/drawing/2014/main" val="89894108"/>
                    </a:ext>
                  </a:extLst>
                </a:gridCol>
                <a:gridCol w="2078923">
                  <a:extLst>
                    <a:ext uri="{9D8B030D-6E8A-4147-A177-3AD203B41FA5}">
                      <a16:colId xmlns:a16="http://schemas.microsoft.com/office/drawing/2014/main" val="858758078"/>
                    </a:ext>
                  </a:extLst>
                </a:gridCol>
                <a:gridCol w="2014105">
                  <a:extLst>
                    <a:ext uri="{9D8B030D-6E8A-4147-A177-3AD203B41FA5}">
                      <a16:colId xmlns:a16="http://schemas.microsoft.com/office/drawing/2014/main" val="3052124053"/>
                    </a:ext>
                  </a:extLst>
                </a:gridCol>
              </a:tblGrid>
              <a:tr h="323759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Column name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Tidy Data type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94374678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highlight>
                            <a:srgbClr val="FFFF00"/>
                          </a:highlight>
                        </a:rPr>
                        <a:t>Trending_month</a:t>
                      </a:r>
                      <a:endParaRPr lang="en-US" sz="1300" dirty="0">
                        <a:highlight>
                          <a:srgbClr val="FFFF00"/>
                        </a:highlight>
                      </a:endParaRP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highlight>
                            <a:srgbClr val="FFFF00"/>
                          </a:highlight>
                        </a:rPr>
                        <a:t>Factor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1419076975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Title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String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2874437178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Channel_title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String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3388777606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4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Category_id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Integer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3035156508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5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highlight>
                            <a:srgbClr val="FFFF00"/>
                          </a:highlight>
                        </a:rPr>
                        <a:t>Publish_month</a:t>
                      </a:r>
                      <a:endParaRPr lang="en-US" sz="1300" dirty="0">
                        <a:highlight>
                          <a:srgbClr val="FFFF00"/>
                        </a:highlight>
                      </a:endParaRP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highlight>
                            <a:srgbClr val="FFFF00"/>
                          </a:highlight>
                        </a:rPr>
                        <a:t>Factor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1734064574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 dirty="0"/>
                        <a:t>6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Tags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String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2770413012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Views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Integer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1183750139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8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Dislikes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Integer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3771666292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9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Likes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Integer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3586944743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10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Comment_count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Integer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2254117720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11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Thumbnail_link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String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3242394458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12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Comments_disabled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Boolean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848532829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Ratings_disable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Boolean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2007436383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Video_error_or_removed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Boolean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2136089897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 dirty="0"/>
                        <a:t>15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Description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String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509071835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 dirty="0"/>
                        <a:t>16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highlight>
                            <a:srgbClr val="FFFF00"/>
                          </a:highlight>
                        </a:rPr>
                        <a:t>Days_of_week</a:t>
                      </a:r>
                      <a:endParaRPr lang="en-US" sz="1300" dirty="0">
                        <a:highlight>
                          <a:srgbClr val="FFFF00"/>
                        </a:highlight>
                      </a:endParaRP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highlight>
                            <a:srgbClr val="FFFF00"/>
                          </a:highlight>
                        </a:rPr>
                        <a:t>Factor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119081284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CEAD176-08B8-40FF-9A96-5ACDB2A00F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01961"/>
              </p:ext>
            </p:extLst>
          </p:nvPr>
        </p:nvGraphicFramePr>
        <p:xfrm>
          <a:off x="882976" y="1021145"/>
          <a:ext cx="4863082" cy="55039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70054">
                  <a:extLst>
                    <a:ext uri="{9D8B030D-6E8A-4147-A177-3AD203B41FA5}">
                      <a16:colId xmlns:a16="http://schemas.microsoft.com/office/drawing/2014/main" val="89894108"/>
                    </a:ext>
                  </a:extLst>
                </a:gridCol>
                <a:gridCol w="2093349">
                  <a:extLst>
                    <a:ext uri="{9D8B030D-6E8A-4147-A177-3AD203B41FA5}">
                      <a16:colId xmlns:a16="http://schemas.microsoft.com/office/drawing/2014/main" val="858758078"/>
                    </a:ext>
                  </a:extLst>
                </a:gridCol>
                <a:gridCol w="1999679">
                  <a:extLst>
                    <a:ext uri="{9D8B030D-6E8A-4147-A177-3AD203B41FA5}">
                      <a16:colId xmlns:a16="http://schemas.microsoft.com/office/drawing/2014/main" val="3052124053"/>
                    </a:ext>
                  </a:extLst>
                </a:gridCol>
              </a:tblGrid>
              <a:tr h="323759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Column name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Original Data type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94374678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Video_id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String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1419076975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Trending_date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Date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2874437178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3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Title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String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3388777606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4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Channel_title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String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3035156508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5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Category_id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Integer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1734064574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Publish_time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Date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2770413012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Tags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String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1183750139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8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Views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Integer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3771666292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9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Dislikes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Integer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3586944743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10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Likes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Integer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2254117720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11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Comment_count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Integer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3242394458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12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Thumbnail_link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String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848532829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Comments_disabled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Boolean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2007436383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Ratings_disable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Boolean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2136089897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Video_error_or_removed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Boolean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509071835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en-US" sz="1300"/>
                        <a:t>16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Description</a:t>
                      </a:r>
                    </a:p>
                  </a:txBody>
                  <a:tcPr marL="86118" marR="86118" marT="43058" marB="430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String</a:t>
                      </a:r>
                    </a:p>
                  </a:txBody>
                  <a:tcPr marL="86118" marR="86118" marT="43058" marB="43058"/>
                </a:tc>
                <a:extLst>
                  <a:ext uri="{0D108BD9-81ED-4DB2-BD59-A6C34878D82A}">
                    <a16:rowId xmlns:a16="http://schemas.microsoft.com/office/drawing/2014/main" val="1190812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0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4C25F0-A058-4E3D-81FA-2A36CA68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92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FF5B8D0-7F49-4B84-8D80-EF6654EBB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456428"/>
              </p:ext>
            </p:extLst>
          </p:nvPr>
        </p:nvGraphicFramePr>
        <p:xfrm>
          <a:off x="375343" y="2588133"/>
          <a:ext cx="3732659" cy="3622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7B095CB-DBD4-4AFA-AA39-922D09D524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158291"/>
              </p:ext>
            </p:extLst>
          </p:nvPr>
        </p:nvGraphicFramePr>
        <p:xfrm>
          <a:off x="7970716" y="2586613"/>
          <a:ext cx="3732659" cy="3622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7CFCA6-1C64-4910-AC9D-784FABA64772}"/>
              </a:ext>
            </a:extLst>
          </p:cNvPr>
          <p:cNvCxnSpPr>
            <a:cxnSpLocks/>
          </p:cNvCxnSpPr>
          <p:nvPr/>
        </p:nvCxnSpPr>
        <p:spPr>
          <a:xfrm>
            <a:off x="7102313" y="4190673"/>
            <a:ext cx="868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1919B1-BB5F-4A59-816A-F2FCB049A407}"/>
              </a:ext>
            </a:extLst>
          </p:cNvPr>
          <p:cNvSpPr txBox="1"/>
          <p:nvPr/>
        </p:nvSpPr>
        <p:spPr>
          <a:xfrm>
            <a:off x="7046915" y="3886565"/>
            <a:ext cx="979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After Analysis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507F92-9376-460D-9332-DAD895DEA3A0}"/>
              </a:ext>
            </a:extLst>
          </p:cNvPr>
          <p:cNvCxnSpPr>
            <a:cxnSpLocks/>
          </p:cNvCxnSpPr>
          <p:nvPr/>
        </p:nvCxnSpPr>
        <p:spPr>
          <a:xfrm>
            <a:off x="4127255" y="4319840"/>
            <a:ext cx="868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0FDEAC1-5FB3-4B69-BFA4-FAF2312EEF8D}"/>
              </a:ext>
            </a:extLst>
          </p:cNvPr>
          <p:cNvSpPr txBox="1"/>
          <p:nvPr/>
        </p:nvSpPr>
        <p:spPr>
          <a:xfrm>
            <a:off x="4071857" y="4015732"/>
            <a:ext cx="1075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A9EBC-1D99-4927-A19F-C0D4AA326F89}"/>
              </a:ext>
            </a:extLst>
          </p:cNvPr>
          <p:cNvSpPr txBox="1"/>
          <p:nvPr/>
        </p:nvSpPr>
        <p:spPr>
          <a:xfrm>
            <a:off x="4995658" y="3790765"/>
            <a:ext cx="2106655" cy="1015663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Density Plot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15158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D2A4B6F-F9EE-4951-BADF-07BF2EC1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284771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Study of distribution of variables in the dataset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88A718-C53F-4A1E-88EC-E35ACDF03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Density plot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80828-9F6D-47A1-85E1-6AC46035A9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Using Density plot to check  if all the continuous variables follow the normal distribution. </a:t>
            </a:r>
          </a:p>
          <a:p>
            <a:r>
              <a:rPr lang="en-US" dirty="0"/>
              <a:t>Thus, we can verify correlation whether it is valid or spurious. 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28B260-1E35-4DF0-858B-B4070117B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endParaRPr lang="en-US" u="sng" dirty="0"/>
          </a:p>
          <a:p>
            <a:r>
              <a:rPr lang="en-US" u="sng" dirty="0"/>
              <a:t>Scatter plot: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BCCCC-B30C-4785-B6ED-F500525A2C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Using Scatter Plots to check if all the selected variable pairs are not spurious</a:t>
            </a:r>
          </a:p>
        </p:txBody>
      </p:sp>
    </p:spTree>
    <p:extLst>
      <p:ext uri="{BB962C8B-B14F-4D97-AF65-F5344CB8AC3E}">
        <p14:creationId xmlns:p14="http://schemas.microsoft.com/office/powerpoint/2010/main" val="254376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E2D4-1696-42D4-95A0-4D36CD45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3"/>
          </a:xfr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Density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B17CC8-E221-4D01-B08A-9BD7B5F357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60" y="1837803"/>
            <a:ext cx="8077940" cy="39387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500DA-10FB-432C-A936-8785E5409396}"/>
              </a:ext>
            </a:extLst>
          </p:cNvPr>
          <p:cNvSpPr txBox="1"/>
          <p:nvPr/>
        </p:nvSpPr>
        <p:spPr>
          <a:xfrm>
            <a:off x="554115" y="2329855"/>
            <a:ext cx="234441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Options in menu: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Dislikes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Comment Count</a:t>
            </a:r>
          </a:p>
          <a:p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ECD33-824A-484F-BFBD-A25A12E257D0}"/>
              </a:ext>
            </a:extLst>
          </p:cNvPr>
          <p:cNvSpPr txBox="1"/>
          <p:nvPr/>
        </p:nvSpPr>
        <p:spPr>
          <a:xfrm>
            <a:off x="3421601" y="4206901"/>
            <a:ext cx="2344419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Goal: </a:t>
            </a:r>
            <a:r>
              <a:rPr lang="en-US" sz="2400" b="1" dirty="0"/>
              <a:t>Eliminate Spurious Correlations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C29F6E-F9E8-4C72-83E4-9D8B0F924197}"/>
              </a:ext>
            </a:extLst>
          </p:cNvPr>
          <p:cNvCxnSpPr>
            <a:stCxn id="6" idx="3"/>
          </p:cNvCxnSpPr>
          <p:nvPr/>
        </p:nvCxnSpPr>
        <p:spPr>
          <a:xfrm flipV="1">
            <a:off x="2898534" y="3018408"/>
            <a:ext cx="590390" cy="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DB6D88-6447-49F8-B5B4-B6ABE0998ADA}"/>
              </a:ext>
            </a:extLst>
          </p:cNvPr>
          <p:cNvCxnSpPr/>
          <p:nvPr/>
        </p:nvCxnSpPr>
        <p:spPr>
          <a:xfrm>
            <a:off x="5868140" y="3018408"/>
            <a:ext cx="976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E87C49-BF12-43E2-A9D4-171567ABA950}"/>
              </a:ext>
            </a:extLst>
          </p:cNvPr>
          <p:cNvCxnSpPr/>
          <p:nvPr/>
        </p:nvCxnSpPr>
        <p:spPr>
          <a:xfrm flipH="1">
            <a:off x="5766020" y="5140171"/>
            <a:ext cx="1096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41673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RegularSeedLeftStep">
      <a:dk1>
        <a:srgbClr val="000000"/>
      </a:dk1>
      <a:lt1>
        <a:srgbClr val="FFFFFF"/>
      </a:lt1>
      <a:dk2>
        <a:srgbClr val="242B41"/>
      </a:dk2>
      <a:lt2>
        <a:srgbClr val="E2E8E5"/>
      </a:lt2>
      <a:accent1>
        <a:srgbClr val="C34D90"/>
      </a:accent1>
      <a:accent2>
        <a:srgbClr val="B13BB0"/>
      </a:accent2>
      <a:accent3>
        <a:srgbClr val="934DC3"/>
      </a:accent3>
      <a:accent4>
        <a:srgbClr val="5B47B6"/>
      </a:accent4>
      <a:accent5>
        <a:srgbClr val="4D69C3"/>
      </a:accent5>
      <a:accent6>
        <a:srgbClr val="3B88B1"/>
      </a:accent6>
      <a:hlink>
        <a:srgbClr val="31935B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844</Words>
  <Application>Microsoft Office PowerPoint</Application>
  <PresentationFormat>Widescreen</PresentationFormat>
  <Paragraphs>187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Calibri</vt:lpstr>
      <vt:lpstr>Tw Cen MT</vt:lpstr>
      <vt:lpstr>ShapesVTI</vt:lpstr>
      <vt:lpstr>Digital Media Intelligence </vt:lpstr>
      <vt:lpstr>Purpose  &amp; Motivation</vt:lpstr>
      <vt:lpstr>Challenges to Tidy YouTube’s Trending dataset</vt:lpstr>
      <vt:lpstr>Group Challenges</vt:lpstr>
      <vt:lpstr>Original Dataset Description </vt:lpstr>
      <vt:lpstr>Original Data-types V.S. Tidy Data-types</vt:lpstr>
      <vt:lpstr>Exploratory data analysis</vt:lpstr>
      <vt:lpstr>Study of distribution of variables in the dataset</vt:lpstr>
      <vt:lpstr>Density plot</vt:lpstr>
      <vt:lpstr>Scatter plot</vt:lpstr>
      <vt:lpstr>Correlation Study</vt:lpstr>
      <vt:lpstr>Applied Correlation Map</vt:lpstr>
      <vt:lpstr>PowerPoint Presentation</vt:lpstr>
      <vt:lpstr>PowerPoint Presentation</vt:lpstr>
      <vt:lpstr>PowerPoint Presentation</vt:lpstr>
      <vt:lpstr>Strategy - 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Media Intelligence </dc:title>
  <dc:creator>Jack Huynh</dc:creator>
  <cp:lastModifiedBy>Jack Huynh</cp:lastModifiedBy>
  <cp:revision>2</cp:revision>
  <dcterms:created xsi:type="dcterms:W3CDTF">2020-05-05T00:39:35Z</dcterms:created>
  <dcterms:modified xsi:type="dcterms:W3CDTF">2020-05-05T13:58:02Z</dcterms:modified>
</cp:coreProperties>
</file>