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F49F-0D14-2DC1-583A-EAFDB4F13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D17DA-6206-8844-14FC-7C04E0CC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413A8-15E0-F4CE-DA66-0BCD4420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49ED-24EE-F851-82D8-288088E9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D087-F466-8E0A-65FD-3EB9320D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4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AA5B-08AA-09CD-1D7F-8C624FF6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5899C-1335-395F-78E1-818950726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3022-612D-6695-8919-96A2B7BA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8529-5ECC-7067-0F79-0EABDA06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554F-A843-4662-351A-82500E60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88028-9B9E-2CAC-536B-A0F18DC81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74232-C5C6-BAB0-E970-E1261E378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7D94-D7E5-6511-73C5-05D1F0B9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A8A6-1F73-2366-422F-6C69E21B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89F3-6E37-466E-8E4D-A8F7A31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BED9-B248-7D55-19B9-DD85E8D6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0902-A754-09D5-AC7A-9F7F1276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7F0A-5D09-16A4-B339-24C3B30B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2C27-7080-2400-17EB-BF401F13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D81D7-6528-01F8-6877-47A1F957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F928-9357-1F36-4CC8-2D1B973E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48D17-4E24-A73C-5773-C6A35328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9273-52D7-E655-21DF-1AB968C6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8F9F9-1DEB-D06E-C5C5-6381A97A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70E1-167D-20C0-4DAE-05D71DFF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5CD-72F6-CF3C-4D90-9C7C8406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EAD9-E10D-A1BC-E7BE-1911A13E4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4703D-D6AF-618D-CB97-4B06028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7C695-1736-9E28-9873-F1304F03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B69CA-142A-5C85-1B9A-68E15F06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8A356-CCFD-DD20-04D4-81467CDE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5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6A85-666D-A4F3-06AB-9763F6B8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EB1A9-948F-BD9E-9BCE-16D90E69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20F8-5265-2787-A86F-08851927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03043-AD6A-88CF-5E8E-AECF868FB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90804-CA61-C07F-158E-2F22298C1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652B3-825D-3E55-CC3B-F4CE185E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E1774-C546-12B8-B261-AFD58AE2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FC4CC-F1DD-D36D-1ABB-A8304641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9FDB-7DA8-AE6A-7CAB-7D78949A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1C791-FABA-6C46-9274-D40BBD7C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9A525-1691-0911-72D6-EB10A349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3300E-9B11-1B7A-B383-4D09D025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902C3-A5BD-5DD4-8F23-9C91BAB8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1206E-970D-13E2-9541-73DE735C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073E4-9A71-748B-0AD4-B03E0786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456F-CB63-A1D5-AA1C-5A440B9D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1EEC-E32C-2716-94A0-8C15185C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7C0AE-9D77-8FF1-C1E4-CC25F4B4D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3CD71-B452-2BF1-68DB-36C9BF05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B0AA3-7482-09BD-DE80-32A552DC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8980-DDF8-488E-4CEE-A33B6756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59BA-ABD9-8412-BC32-C4C6EB85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399FD-EDBE-C764-AC44-7208DE060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6EA49-5741-A37F-4385-AE457685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4A3B6-584C-A714-4559-13610945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CB7A-FA1B-5FED-D8C8-8E7D246B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AA87F-9F3C-CBF8-ED0C-914CB87A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E4FF-B9B1-B4C8-B253-5BD6373F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2A8A5-DC2F-DDF8-BF2A-B264CD93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CEC2-4E79-7EDF-3C69-3BEA95D5C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543BD-9CCE-4543-B2EE-B7FF0C15C6C1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B5FB-BA7C-A767-4BE5-28DDCF216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85B4-FEEE-159B-808A-92C2D343D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361D-8008-475C-9A66-61F9E745D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C60B37-B0E4-A2BB-0194-9793B0855CB6}"/>
              </a:ext>
            </a:extLst>
          </p:cNvPr>
          <p:cNvSpPr/>
          <p:nvPr/>
        </p:nvSpPr>
        <p:spPr>
          <a:xfrm>
            <a:off x="465992" y="1828001"/>
            <a:ext cx="1811215" cy="2382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45524-5A87-55A7-E7F8-AC803107077B}"/>
              </a:ext>
            </a:extLst>
          </p:cNvPr>
          <p:cNvSpPr/>
          <p:nvPr/>
        </p:nvSpPr>
        <p:spPr>
          <a:xfrm>
            <a:off x="386861" y="1748871"/>
            <a:ext cx="1811215" cy="2382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FAE4E-E537-D8A5-686D-9CE0B5D8DA44}"/>
              </a:ext>
            </a:extLst>
          </p:cNvPr>
          <p:cNvSpPr/>
          <p:nvPr/>
        </p:nvSpPr>
        <p:spPr>
          <a:xfrm>
            <a:off x="2804745" y="425228"/>
            <a:ext cx="1811215" cy="2382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hocr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7AB06-C632-680D-FAAF-AED45AD00BBA}"/>
              </a:ext>
            </a:extLst>
          </p:cNvPr>
          <p:cNvSpPr/>
          <p:nvPr/>
        </p:nvSpPr>
        <p:spPr>
          <a:xfrm>
            <a:off x="2804745" y="3089297"/>
            <a:ext cx="1811215" cy="2382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hocr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B03B2-D17D-9E2A-97E6-2B31C1E1AEED}"/>
              </a:ext>
            </a:extLst>
          </p:cNvPr>
          <p:cNvSpPr/>
          <p:nvPr/>
        </p:nvSpPr>
        <p:spPr>
          <a:xfrm>
            <a:off x="2804745" y="5820706"/>
            <a:ext cx="1811215" cy="542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maybe preclean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loaded in 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01F20-0B2F-8671-B3A1-3111F26C38E5}"/>
              </a:ext>
            </a:extLst>
          </p:cNvPr>
          <p:cNvSpPr/>
          <p:nvPr/>
        </p:nvSpPr>
        <p:spPr>
          <a:xfrm>
            <a:off x="5485333" y="994731"/>
            <a:ext cx="2879082" cy="3626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string: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“voltage regulator that can be connected or is connected to the circuit section in </a:t>
            </a:r>
            <a:r>
              <a:rPr lang="en-US" b="1" dirty="0">
                <a:solidFill>
                  <a:schemeClr val="tx1"/>
                </a:solidFill>
              </a:rPr>
              <a:t>order to operate the circuit section</a:t>
            </a:r>
            <a:r>
              <a:rPr lang="en-US" dirty="0">
                <a:solidFill>
                  <a:schemeClr val="tx1"/>
                </a:solidFill>
              </a:rPr>
              <a:t>, a second voltage regulator that can be connected or is connected to the circuit section in order to preserve an information item stored in the memory”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BCCE0-E304-DDD8-E587-09A87D968E18}"/>
              </a:ext>
            </a:extLst>
          </p:cNvPr>
          <p:cNvSpPr/>
          <p:nvPr/>
        </p:nvSpPr>
        <p:spPr>
          <a:xfrm>
            <a:off x="6019266" y="4929687"/>
            <a:ext cx="1811215" cy="542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closest match by threshold &gt; 80%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E7B7DF-D1E0-C556-5D3D-88BC0BC61B95}"/>
              </a:ext>
            </a:extLst>
          </p:cNvPr>
          <p:cNvSpPr/>
          <p:nvPr/>
        </p:nvSpPr>
        <p:spPr>
          <a:xfrm>
            <a:off x="5485333" y="5820706"/>
            <a:ext cx="2879082" cy="542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rendering engine / strip plain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67052-70DD-7AA2-603A-808EEAFA9097}"/>
              </a:ext>
            </a:extLst>
          </p:cNvPr>
          <p:cNvSpPr/>
          <p:nvPr/>
        </p:nvSpPr>
        <p:spPr>
          <a:xfrm>
            <a:off x="9562033" y="1828001"/>
            <a:ext cx="1811215" cy="2382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560263-941B-8ED8-5D9D-5DF144D283AE}"/>
              </a:ext>
            </a:extLst>
          </p:cNvPr>
          <p:cNvSpPr/>
          <p:nvPr/>
        </p:nvSpPr>
        <p:spPr>
          <a:xfrm>
            <a:off x="10467640" y="3584864"/>
            <a:ext cx="810491" cy="301336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2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 Shriver</dc:creator>
  <cp:lastModifiedBy>Mat Shriver</cp:lastModifiedBy>
  <cp:revision>1</cp:revision>
  <dcterms:created xsi:type="dcterms:W3CDTF">2023-09-15T12:51:12Z</dcterms:created>
  <dcterms:modified xsi:type="dcterms:W3CDTF">2023-09-15T13:57:12Z</dcterms:modified>
</cp:coreProperties>
</file>