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2003"/>
    <a:srgbClr val="1D5746"/>
    <a:srgbClr val="FAC400"/>
    <a:srgbClr val="FFFF65"/>
    <a:srgbClr val="DE8400"/>
    <a:srgbClr val="C87700"/>
    <a:srgbClr val="B86E00"/>
    <a:srgbClr val="AC3900"/>
    <a:srgbClr val="9A3300"/>
    <a:srgbClr val="CC4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519CA-3086-46CA-98DA-B9BFEDC94205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E4E5D-8242-4D65-ABC9-82B14BED72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8662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519CA-3086-46CA-98DA-B9BFEDC94205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E4E5D-8242-4D65-ABC9-82B14BED72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9635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519CA-3086-46CA-98DA-B9BFEDC94205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E4E5D-8242-4D65-ABC9-82B14BED72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3567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519CA-3086-46CA-98DA-B9BFEDC94205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E4E5D-8242-4D65-ABC9-82B14BED72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6283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519CA-3086-46CA-98DA-B9BFEDC94205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E4E5D-8242-4D65-ABC9-82B14BED72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957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519CA-3086-46CA-98DA-B9BFEDC94205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E4E5D-8242-4D65-ABC9-82B14BED72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1931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519CA-3086-46CA-98DA-B9BFEDC94205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E4E5D-8242-4D65-ABC9-82B14BED72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446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519CA-3086-46CA-98DA-B9BFEDC94205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E4E5D-8242-4D65-ABC9-82B14BED72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987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519CA-3086-46CA-98DA-B9BFEDC94205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E4E5D-8242-4D65-ABC9-82B14BED72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0058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519CA-3086-46CA-98DA-B9BFEDC94205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E4E5D-8242-4D65-ABC9-82B14BED72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7552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519CA-3086-46CA-98DA-B9BFEDC94205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E4E5D-8242-4D65-ABC9-82B14BED72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4434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519CA-3086-46CA-98DA-B9BFEDC94205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E4E5D-8242-4D65-ABC9-82B14BED72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326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907704" y="1772816"/>
            <a:ext cx="4536504" cy="4320480"/>
            <a:chOff x="1907704" y="1772816"/>
            <a:chExt cx="4536504" cy="4320480"/>
          </a:xfrm>
        </p:grpSpPr>
        <p:sp>
          <p:nvSpPr>
            <p:cNvPr id="8" name="Moon 7"/>
            <p:cNvSpPr/>
            <p:nvPr/>
          </p:nvSpPr>
          <p:spPr>
            <a:xfrm flipH="1">
              <a:off x="1979712" y="1772816"/>
              <a:ext cx="4464496" cy="4320480"/>
            </a:xfrm>
            <a:prstGeom prst="moon">
              <a:avLst>
                <a:gd name="adj" fmla="val 20710"/>
              </a:avLst>
            </a:prstGeom>
            <a:gradFill flip="none" rotWithShape="1">
              <a:gsLst>
                <a:gs pos="0">
                  <a:srgbClr val="FFFF00">
                    <a:shade val="30000"/>
                    <a:satMod val="115000"/>
                  </a:srgbClr>
                </a:gs>
                <a:gs pos="50000">
                  <a:srgbClr val="FFFF00">
                    <a:shade val="67500"/>
                    <a:satMod val="115000"/>
                  </a:srgbClr>
                </a:gs>
                <a:gs pos="100000">
                  <a:srgbClr val="FFFF0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Moon 9"/>
            <p:cNvSpPr/>
            <p:nvPr/>
          </p:nvSpPr>
          <p:spPr>
            <a:xfrm flipH="1">
              <a:off x="1979710" y="1772816"/>
              <a:ext cx="3816425" cy="4320480"/>
            </a:xfrm>
            <a:prstGeom prst="moon">
              <a:avLst>
                <a:gd name="adj" fmla="val 17918"/>
              </a:avLst>
            </a:prstGeom>
            <a:gradFill flip="none" rotWithShape="1">
              <a:gsLst>
                <a:gs pos="0">
                  <a:srgbClr val="FAC400">
                    <a:shade val="30000"/>
                    <a:satMod val="115000"/>
                  </a:srgbClr>
                </a:gs>
                <a:gs pos="50000">
                  <a:srgbClr val="FAC400">
                    <a:shade val="67500"/>
                    <a:satMod val="115000"/>
                  </a:srgbClr>
                </a:gs>
                <a:gs pos="100000">
                  <a:srgbClr val="FAC40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Moon 10"/>
            <p:cNvSpPr/>
            <p:nvPr/>
          </p:nvSpPr>
          <p:spPr>
            <a:xfrm flipH="1">
              <a:off x="2123728" y="1772816"/>
              <a:ext cx="3003388" cy="4320480"/>
            </a:xfrm>
            <a:prstGeom prst="moon">
              <a:avLst>
                <a:gd name="adj" fmla="val 35028"/>
              </a:avLst>
            </a:prstGeom>
            <a:solidFill>
              <a:srgbClr val="C877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Moon 11"/>
            <p:cNvSpPr/>
            <p:nvPr/>
          </p:nvSpPr>
          <p:spPr>
            <a:xfrm flipH="1">
              <a:off x="1907704" y="1772816"/>
              <a:ext cx="2520280" cy="4320480"/>
            </a:xfrm>
            <a:prstGeom prst="moon">
              <a:avLst>
                <a:gd name="adj" fmla="val 87500"/>
              </a:avLst>
            </a:prstGeom>
            <a:gradFill flip="none" rotWithShape="1">
              <a:gsLst>
                <a:gs pos="0">
                  <a:srgbClr val="AC3900">
                    <a:shade val="30000"/>
                    <a:satMod val="115000"/>
                  </a:srgbClr>
                </a:gs>
                <a:gs pos="50000">
                  <a:srgbClr val="AC3900">
                    <a:shade val="67500"/>
                    <a:satMod val="115000"/>
                  </a:srgbClr>
                </a:gs>
                <a:gs pos="100000">
                  <a:srgbClr val="AC390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6400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90494" y="1844824"/>
            <a:ext cx="73630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IN" sz="2800" dirty="0">
              <a:solidFill>
                <a:schemeClr val="tx2">
                  <a:lumMod val="50000"/>
                </a:schemeClr>
              </a:solidFill>
            </a:endParaRPr>
          </a:p>
          <a:p>
            <a:pPr algn="ctr"/>
            <a:r>
              <a:rPr lang="en-IN" sz="2800" dirty="0">
                <a:solidFill>
                  <a:schemeClr val="tx2">
                    <a:lumMod val="50000"/>
                  </a:schemeClr>
                </a:solidFill>
              </a:rPr>
              <a:t>Sensel Telematics Pvt Ltd</a:t>
            </a:r>
          </a:p>
          <a:p>
            <a:pPr algn="ctr"/>
            <a:r>
              <a:rPr lang="en-IN" sz="2800" u="sng" dirty="0">
                <a:solidFill>
                  <a:schemeClr val="tx2">
                    <a:lumMod val="50000"/>
                  </a:schemeClr>
                </a:solidFill>
              </a:rPr>
              <a:t>www.sensel.in</a:t>
            </a:r>
          </a:p>
        </p:txBody>
      </p:sp>
    </p:spTree>
    <p:extLst>
      <p:ext uri="{BB962C8B-B14F-4D97-AF65-F5344CB8AC3E}">
        <p14:creationId xmlns:p14="http://schemas.microsoft.com/office/powerpoint/2010/main" val="1834425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9</Words>
  <Application>Microsoft Office PowerPoint</Application>
  <PresentationFormat>On-screen Show (4:3)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PSR</dc:creator>
  <cp:lastModifiedBy>PSR</cp:lastModifiedBy>
  <cp:revision>9</cp:revision>
  <dcterms:created xsi:type="dcterms:W3CDTF">2013-07-10T09:36:50Z</dcterms:created>
  <dcterms:modified xsi:type="dcterms:W3CDTF">2023-02-01T05:17:35Z</dcterms:modified>
</cp:coreProperties>
</file>