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ya Dhar" initials="SD" lastIdx="3" clrIdx="0">
    <p:extLst>
      <p:ext uri="{19B8F6BF-5375-455C-9EA6-DF929625EA0E}">
        <p15:presenceInfo xmlns:p15="http://schemas.microsoft.com/office/powerpoint/2012/main" userId="S-1-5-21-266749940-1637964444-929701000-3193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105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C8D9-8F0A-48EE-9CB1-3369FA91A1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A5E7-4E50-4B3E-8382-0A1D92AF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0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C8D9-8F0A-48EE-9CB1-3369FA91A1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A5E7-4E50-4B3E-8382-0A1D92AF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C8D9-8F0A-48EE-9CB1-3369FA91A1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A5E7-4E50-4B3E-8382-0A1D92AF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C8D9-8F0A-48EE-9CB1-3369FA91A1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A5E7-4E50-4B3E-8382-0A1D92AF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C8D9-8F0A-48EE-9CB1-3369FA91A1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A5E7-4E50-4B3E-8382-0A1D92AF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C8D9-8F0A-48EE-9CB1-3369FA91A1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A5E7-4E50-4B3E-8382-0A1D92AF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C8D9-8F0A-48EE-9CB1-3369FA91A1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A5E7-4E50-4B3E-8382-0A1D92AF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9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C8D9-8F0A-48EE-9CB1-3369FA91A1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A5E7-4E50-4B3E-8382-0A1D92AF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C8D9-8F0A-48EE-9CB1-3369FA91A1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A5E7-4E50-4B3E-8382-0A1D92AF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C8D9-8F0A-48EE-9CB1-3369FA91A1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A5E7-4E50-4B3E-8382-0A1D92AF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C8D9-8F0A-48EE-9CB1-3369FA91A1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A5E7-4E50-4B3E-8382-0A1D92AF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C8D9-8F0A-48EE-9CB1-3369FA91A1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AA5E7-4E50-4B3E-8382-0A1D92AF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5637" y="276948"/>
            <a:ext cx="3449781" cy="45734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Stay In Touch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79" y="1630657"/>
            <a:ext cx="1194857" cy="2089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50" y="1649522"/>
            <a:ext cx="1188730" cy="2077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93" y="1624530"/>
            <a:ext cx="1182603" cy="2101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09" y="1624530"/>
            <a:ext cx="1205400" cy="2101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80" y="4291574"/>
            <a:ext cx="1194857" cy="211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50" y="4291574"/>
            <a:ext cx="1198551" cy="2118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93" y="4291573"/>
            <a:ext cx="1207855" cy="21278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905806" y="3054096"/>
            <a:ext cx="112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4121871" y="2947595"/>
            <a:ext cx="5652738" cy="623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7" idx="3"/>
          </p:cNvCxnSpPr>
          <p:nvPr/>
        </p:nvCxnSpPr>
        <p:spPr>
          <a:xfrm flipV="1">
            <a:off x="4121871" y="2675392"/>
            <a:ext cx="4593525" cy="434946"/>
          </a:xfrm>
          <a:prstGeom prst="bentConnector5">
            <a:avLst>
              <a:gd name="adj1" fmla="val 37128"/>
              <a:gd name="adj2" fmla="val 394166"/>
              <a:gd name="adj3" fmla="val 104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1"/>
          </p:cNvCxnSpPr>
          <p:nvPr/>
        </p:nvCxnSpPr>
        <p:spPr>
          <a:xfrm flipV="1">
            <a:off x="3556321" y="2688129"/>
            <a:ext cx="1728529" cy="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1310437" y="3789459"/>
            <a:ext cx="1720342" cy="171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3875314" y="4645186"/>
            <a:ext cx="1409536" cy="85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121871" y="4353924"/>
            <a:ext cx="3410922" cy="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ubtitle 2"/>
          <p:cNvSpPr txBox="1">
            <a:spLocks/>
          </p:cNvSpPr>
          <p:nvPr/>
        </p:nvSpPr>
        <p:spPr>
          <a:xfrm>
            <a:off x="715071" y="3877294"/>
            <a:ext cx="1303579" cy="402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2"/>
                </a:solidFill>
              </a:rPr>
              <a:t>Login Screen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2849944" y="3724023"/>
            <a:ext cx="1638440" cy="402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2"/>
                </a:solidFill>
              </a:rPr>
              <a:t>Manager Landing Screen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2941642" y="6419385"/>
            <a:ext cx="1638440" cy="402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2"/>
                </a:solidFill>
              </a:rPr>
              <a:t>Team Member Landing Screen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5109029" y="3759103"/>
            <a:ext cx="1582057" cy="402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2"/>
                </a:solidFill>
              </a:rPr>
              <a:t>On click of “Send” button a PowerApp push notification is  sent to all checked users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7322639" y="3761332"/>
            <a:ext cx="1638440" cy="402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2"/>
                </a:solidFill>
              </a:rPr>
              <a:t>This screen allows manager to send a broadcast message or alert to all those reporting him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9638154" y="3759102"/>
            <a:ext cx="1638440" cy="402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2"/>
                </a:solidFill>
              </a:rPr>
              <a:t>A horizontal gallery with 3 image slides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3" name="Subtitle 2"/>
          <p:cNvSpPr txBox="1">
            <a:spLocks/>
          </p:cNvSpPr>
          <p:nvPr/>
        </p:nvSpPr>
        <p:spPr>
          <a:xfrm>
            <a:off x="4855290" y="6462773"/>
            <a:ext cx="2402295" cy="402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2"/>
                </a:solidFill>
              </a:rPr>
              <a:t>When user clicks the notification ,the app opens and this popup appears .Also we can open it by clicking “Share Status” button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7322639" y="6445902"/>
            <a:ext cx="1638440" cy="402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2"/>
                </a:solidFill>
              </a:rPr>
              <a:t>Here the team member can see all broadcast messages/alerts from the manager for the present day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80" y="4160008"/>
            <a:ext cx="1194857" cy="211875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50" y="4160008"/>
            <a:ext cx="1198551" cy="2118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1" y="1675600"/>
            <a:ext cx="1199089" cy="21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Shriya Dhar</dc:creator>
  <cp:lastModifiedBy>Shriya Dhar</cp:lastModifiedBy>
  <cp:revision>6</cp:revision>
  <dcterms:created xsi:type="dcterms:W3CDTF">2020-03-11T09:38:42Z</dcterms:created>
  <dcterms:modified xsi:type="dcterms:W3CDTF">2020-03-11T21:17:01Z</dcterms:modified>
</cp:coreProperties>
</file>