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0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5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42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19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7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9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64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7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1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0242-BC70-437D-9E2B-855BE6764BF0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46A7E-2414-4DF0-8B79-62F53A85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4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2AA-DE37-8194-9691-907FBE213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284481"/>
            <a:ext cx="11135360" cy="1676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Insolvency Predictor Using Time Series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3273A-DCA3-5C07-2860-CB51D9B4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0" y="3514272"/>
            <a:ext cx="8819652" cy="994553"/>
          </a:xfrm>
        </p:spPr>
        <p:txBody>
          <a:bodyPr>
            <a:normAutofit fontScale="25000" lnSpcReduction="20000"/>
          </a:bodyPr>
          <a:lstStyle/>
          <a:p>
            <a:endParaRPr lang="en-US" sz="7200" dirty="0"/>
          </a:p>
          <a:p>
            <a:pPr algn="l"/>
            <a:r>
              <a:rPr lang="en-US" sz="7200" dirty="0">
                <a:solidFill>
                  <a:schemeClr val="tx1"/>
                </a:solidFill>
              </a:rPr>
              <a:t>Team members:</a:t>
            </a:r>
          </a:p>
          <a:p>
            <a:pPr algn="l"/>
            <a:r>
              <a:rPr lang="pt-BR" sz="8000" dirty="0">
                <a:solidFill>
                  <a:schemeClr val="tx1"/>
                </a:solidFill>
              </a:rPr>
              <a:t>A.Shriya (21R11A05A7)</a:t>
            </a:r>
          </a:p>
          <a:p>
            <a:pPr algn="l"/>
            <a:r>
              <a:rPr lang="pt-BR" sz="8000" dirty="0">
                <a:solidFill>
                  <a:schemeClr val="tx1"/>
                </a:solidFill>
              </a:rPr>
              <a:t> A.Sai Srujana(21R11A05A8) </a:t>
            </a:r>
          </a:p>
          <a:p>
            <a:pPr algn="l"/>
            <a:r>
              <a:rPr lang="pt-BR" sz="8000" dirty="0">
                <a:solidFill>
                  <a:schemeClr val="tx1"/>
                </a:solidFill>
              </a:rPr>
              <a:t>Shyamala Chandu(21R11A05E6)</a:t>
            </a:r>
            <a:endParaRPr lang="en-IN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992D-1EF1-84BD-F2CA-CBFBE67F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CA2C-5CE5-5CB7-80E3-B03A3E32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aids stakeholders like investors and policymakers by providing early warning signs of potential bankruptcies, enabling proactive decision-making and mitigating financial risk </a:t>
            </a:r>
          </a:p>
          <a:p>
            <a:r>
              <a:rPr lang="en-US" sz="2000" dirty="0"/>
              <a:t>By leveraging data-driven insights, the project demonstrates how predictive analytics can improve the stability of financial systems and reduce economic losses.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41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B895-811E-0A2C-434D-CE0018B8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TABLE OF CONTENTS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7368-05DD-4C7C-1A0A-1B8CB88E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OBJECTIVES</a:t>
            </a:r>
            <a:endParaRPr lang="en" sz="2400" dirty="0">
              <a:solidFill>
                <a:schemeClr val="tx2"/>
              </a:solidFill>
            </a:endParaRPr>
          </a:p>
          <a:p>
            <a:r>
              <a:rPr lang="en" sz="2400" dirty="0">
                <a:solidFill>
                  <a:schemeClr val="tx2"/>
                </a:solidFill>
              </a:rPr>
              <a:t>EXISTING SYSTEM</a:t>
            </a:r>
          </a:p>
          <a:p>
            <a:r>
              <a:rPr lang="en-IN" sz="2400" dirty="0">
                <a:solidFill>
                  <a:schemeClr val="tx2"/>
                </a:solidFill>
              </a:rPr>
              <a:t>PROPOSED SYSTEM</a:t>
            </a:r>
            <a:endParaRPr lang="en" sz="2400" dirty="0">
              <a:solidFill>
                <a:schemeClr val="tx2"/>
              </a:solidFill>
            </a:endParaRPr>
          </a:p>
          <a:p>
            <a:r>
              <a:rPr lang="en-IN" sz="2400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0955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225A-1405-A5BD-23F5-BEEE7A7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OBJECTIVE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A6BE-567D-4ABB-0EDF-08BC002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Enhance Decision-Making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Risk Assessment</a:t>
            </a:r>
          </a:p>
          <a:p>
            <a:r>
              <a:rPr lang="en-IN" sz="2400" dirty="0">
                <a:solidFill>
                  <a:schemeClr val="tx1"/>
                </a:solidFill>
              </a:rPr>
              <a:t>Develop a Predictive Model</a:t>
            </a:r>
          </a:p>
          <a:p>
            <a:r>
              <a:rPr lang="en-IN" sz="2400" dirty="0">
                <a:solidFill>
                  <a:schemeClr val="tx1"/>
                </a:solidFill>
              </a:rPr>
              <a:t>Utilize Data Visualization Tools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Support Proactive Financial Measures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1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09EA-D9D4-6222-E82F-2C9B57B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>
                <a:solidFill>
                  <a:schemeClr val="tx2"/>
                </a:solidFill>
              </a:rPr>
              <a:t>EXISTING SYSTEM</a:t>
            </a:r>
            <a:br>
              <a:rPr lang="e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B463-CBB9-DB3A-3A7F-1E79967C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Altman’s Z-Score Model</a:t>
            </a:r>
          </a:p>
          <a:p>
            <a:r>
              <a:rPr lang="en-IN" sz="2400" dirty="0">
                <a:solidFill>
                  <a:schemeClr val="tx1"/>
                </a:solidFill>
              </a:rPr>
              <a:t>Logistic Regression Models</a:t>
            </a:r>
          </a:p>
          <a:p>
            <a:r>
              <a:rPr lang="en-IN" sz="2400" dirty="0">
                <a:solidFill>
                  <a:schemeClr val="tx1"/>
                </a:solidFill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57901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D768-BC4C-F416-366C-7739C66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353C-F423-A043-01C1-F1784973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Static Models</a:t>
            </a:r>
          </a:p>
          <a:p>
            <a:r>
              <a:rPr lang="en-IN" sz="2400" dirty="0"/>
              <a:t>Imbalanced Data Handling</a:t>
            </a:r>
          </a:p>
          <a:p>
            <a:r>
              <a:rPr lang="en-IN" sz="2400" dirty="0"/>
              <a:t>Lack of Visualization Tools</a:t>
            </a:r>
          </a:p>
          <a:p>
            <a:r>
              <a:rPr lang="en-IN" sz="2400" dirty="0"/>
              <a:t>Limited Feature Engineering</a:t>
            </a:r>
          </a:p>
          <a:p>
            <a:r>
              <a:rPr lang="en-IN" sz="2400" dirty="0"/>
              <a:t>Overfitting</a:t>
            </a:r>
          </a:p>
          <a:p>
            <a:r>
              <a:rPr lang="en-IN" sz="2400" dirty="0"/>
              <a:t>Ineffective for Policy Makers</a:t>
            </a:r>
          </a:p>
        </p:txBody>
      </p:sp>
    </p:spTree>
    <p:extLst>
      <p:ext uri="{BB962C8B-B14F-4D97-AF65-F5344CB8AC3E}">
        <p14:creationId xmlns:p14="http://schemas.microsoft.com/office/powerpoint/2010/main" val="30462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B684-416D-5599-4139-0E3CB7DB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A0E9-48A1-D45E-8CC4-66F4DED9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A more advanced and dynamic bankruptcy prediction model that leverages time series data, modern data analytics tools, and machine learning techniques. </a:t>
            </a:r>
          </a:p>
          <a:p>
            <a:r>
              <a:rPr lang="en-US" sz="2000" dirty="0"/>
              <a:t>This system is designed to provide accurate and timely predictions of a company's likelihood of facing financial distress, offering stakeholders early warnings and more comprehensive risk assessments.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9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3226-A05B-1801-BC85-F100273E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Proposed 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EFBE-7A62-6EAF-B91E-23B45394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Time Series Analysis</a:t>
            </a:r>
          </a:p>
          <a:p>
            <a:r>
              <a:rPr lang="en-IN" sz="2000" dirty="0"/>
              <a:t>Data Visualization Tools</a:t>
            </a:r>
          </a:p>
          <a:p>
            <a:r>
              <a:rPr lang="en-IN" sz="2000" dirty="0"/>
              <a:t>Handling Imbalanced Datasets</a:t>
            </a:r>
          </a:p>
          <a:p>
            <a:r>
              <a:rPr lang="en-IN" sz="2000" dirty="0"/>
              <a:t>Predictive Accuracy</a:t>
            </a:r>
          </a:p>
          <a:p>
            <a:r>
              <a:rPr lang="en-IN" sz="2000" dirty="0"/>
              <a:t>Early Warning Mechanism</a:t>
            </a:r>
          </a:p>
          <a:p>
            <a:r>
              <a:rPr lang="en-IN" sz="2000" dirty="0"/>
              <a:t>Automated Data Processing</a:t>
            </a:r>
          </a:p>
          <a:p>
            <a:r>
              <a:rPr lang="en-IN" sz="2000" dirty="0"/>
              <a:t>Improved Decision-Making Support</a:t>
            </a:r>
          </a:p>
        </p:txBody>
      </p:sp>
    </p:spTree>
    <p:extLst>
      <p:ext uri="{BB962C8B-B14F-4D97-AF65-F5344CB8AC3E}">
        <p14:creationId xmlns:p14="http://schemas.microsoft.com/office/powerpoint/2010/main" val="90108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36AC-E834-75EB-93BB-EB080F85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1713-C749-0116-2008-32A2677A5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</a:t>
            </a:r>
            <a:r>
              <a:rPr lang="en-IN" sz="3200" b="1" dirty="0"/>
              <a:t>Time series</a:t>
            </a:r>
            <a:r>
              <a:rPr lang="en-IN" dirty="0"/>
              <a:t>:</a:t>
            </a:r>
          </a:p>
          <a:p>
            <a:r>
              <a:rPr lang="en-IN" sz="2000" dirty="0"/>
              <a:t>Machine Learning Model Development</a:t>
            </a:r>
          </a:p>
          <a:p>
            <a:r>
              <a:rPr lang="en-IN" sz="2000" dirty="0"/>
              <a:t>Data Collection and Preprocessing</a:t>
            </a:r>
          </a:p>
          <a:p>
            <a:r>
              <a:rPr lang="en-IN" sz="2000" dirty="0"/>
              <a:t>Model Training and Validation</a:t>
            </a:r>
          </a:p>
          <a:p>
            <a:r>
              <a:rPr lang="en-US" sz="2000" dirty="0"/>
              <a:t>Time Series Analysis for Financial Trend Visualization</a:t>
            </a:r>
          </a:p>
          <a:p>
            <a:r>
              <a:rPr lang="en-IN" sz="2000" dirty="0"/>
              <a:t>Graph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04D4-3CB1-69FC-0CCB-62B020F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 err="1"/>
              <a:t>Powerbi</a:t>
            </a:r>
            <a:endParaRPr lang="en-IN" sz="3200" b="1" dirty="0"/>
          </a:p>
          <a:p>
            <a:r>
              <a:rPr lang="en-IN" sz="2000" dirty="0"/>
              <a:t>Inserting User Data into SQL</a:t>
            </a:r>
          </a:p>
          <a:p>
            <a:r>
              <a:rPr lang="en-US" sz="2000" dirty="0"/>
              <a:t>Integration with Power BI for Visualization</a:t>
            </a:r>
          </a:p>
          <a:p>
            <a:r>
              <a:rPr lang="en-US" sz="2000" dirty="0"/>
              <a:t>Connecting SQL to Power BI</a:t>
            </a:r>
          </a:p>
          <a:p>
            <a:r>
              <a:rPr lang="en-IN" sz="2000" dirty="0"/>
              <a:t>Dynamic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576695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264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Insolvency Predictor Using Time Series</vt:lpstr>
      <vt:lpstr>TABLE OF CONTENTS </vt:lpstr>
      <vt:lpstr>OBJECTIVE</vt:lpstr>
      <vt:lpstr>EXISTING SYSTEM </vt:lpstr>
      <vt:lpstr>Limitations of the Existing System</vt:lpstr>
      <vt:lpstr>PROPOSED SYSTEM</vt:lpstr>
      <vt:lpstr>Key Features of the Proposed System:</vt:lpstr>
      <vt:lpstr>IMPLEMENTATION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SRUJANA</dc:creator>
  <cp:lastModifiedBy>SRUJANA</cp:lastModifiedBy>
  <cp:revision>2</cp:revision>
  <dcterms:created xsi:type="dcterms:W3CDTF">2024-09-27T09:53:55Z</dcterms:created>
  <dcterms:modified xsi:type="dcterms:W3CDTF">2024-09-27T10:16:49Z</dcterms:modified>
</cp:coreProperties>
</file>