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shriyabannikop5005d0428c/workbooks/1137739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632CF7-7B20-465D-95D5-9C610E9076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Stock market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F59635-BD8C-4FA2-AEC2-49D295E4BD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4/6/2024 9:21:00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7F5E850-DC45-43DB-9BCA-7464D9677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2024-04-06T21:21:01Z</dcterms:created>
  <dcterms:modified xsi:type="dcterms:W3CDTF">2024-04-06T21:21:01Z</dcterms:modified>
</cp:coreProperties>
</file>