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A9D3-21BB-4B2F-8DF7-1E79510074D5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A5E0-4CAF-4CCF-BAE2-ACC57851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150" y="1981201"/>
            <a:ext cx="7772400" cy="1470025"/>
          </a:xfrm>
        </p:spPr>
        <p:txBody>
          <a:bodyPr>
            <a:noAutofit/>
          </a:bodyPr>
          <a:lstStyle/>
          <a:p>
            <a:r>
              <a:rPr lang="en-IN" sz="5400" dirty="0">
                <a:latin typeface="Bookman Old Style" pitchFamily="18" charset="0"/>
              </a:rPr>
              <a:t>Image Classification based on scenery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572000"/>
            <a:ext cx="3581400" cy="22860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ookman Old Style" pitchFamily="18" charset="0"/>
              </a:rPr>
              <a:t>Project guide</a:t>
            </a:r>
          </a:p>
          <a:p>
            <a:r>
              <a:rPr lang="en-IN" sz="2800" b="1" dirty="0" err="1">
                <a:latin typeface="Bookman Old Style" pitchFamily="18" charset="0"/>
              </a:rPr>
              <a:t>Shantala</a:t>
            </a:r>
            <a:r>
              <a:rPr lang="en-IN" sz="2800" b="1" dirty="0">
                <a:latin typeface="Bookman Old Style" pitchFamily="18" charset="0"/>
              </a:rPr>
              <a:t> </a:t>
            </a:r>
            <a:r>
              <a:rPr lang="en-IN" sz="2800" b="1" dirty="0" err="1" smtClean="0">
                <a:latin typeface="Bookman Old Style" pitchFamily="18" charset="0"/>
              </a:rPr>
              <a:t>giraddi</a:t>
            </a:r>
            <a:endParaRPr lang="en-IN" sz="2800" b="1" dirty="0">
              <a:latin typeface="Bookman Old Style" pitchFamily="18" charset="0"/>
            </a:endParaRPr>
          </a:p>
          <a:p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1" y="4642010"/>
            <a:ext cx="304442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ookman Old Style" pitchFamily="18" charset="0"/>
              </a:rPr>
              <a:t>Presented by</a:t>
            </a:r>
          </a:p>
          <a:p>
            <a:r>
              <a:rPr lang="en-IN" sz="2400" b="1" dirty="0" err="1">
                <a:latin typeface="Bookman Old Style" pitchFamily="18" charset="0"/>
              </a:rPr>
              <a:t>Sindhu</a:t>
            </a: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err="1">
                <a:latin typeface="Bookman Old Style" pitchFamily="18" charset="0"/>
              </a:rPr>
              <a:t>Hachadad</a:t>
            </a:r>
            <a:endParaRPr lang="en-IN" sz="2400" b="1" dirty="0">
              <a:latin typeface="Bookman Old Style" pitchFamily="18" charset="0"/>
            </a:endParaRPr>
          </a:p>
          <a:p>
            <a:r>
              <a:rPr lang="en-IN" sz="2400" b="1" dirty="0" err="1">
                <a:latin typeface="Bookman Old Style" pitchFamily="18" charset="0"/>
              </a:rPr>
              <a:t>Shrinivas</a:t>
            </a: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err="1">
                <a:latin typeface="Bookman Old Style" pitchFamily="18" charset="0"/>
              </a:rPr>
              <a:t>Miskin</a:t>
            </a:r>
            <a:endParaRPr lang="en-IN" sz="2400" b="1" dirty="0">
              <a:latin typeface="Bookman Old Style" pitchFamily="18" charset="0"/>
            </a:endParaRPr>
          </a:p>
          <a:p>
            <a:r>
              <a:rPr lang="en-IN" sz="2400" b="1" dirty="0">
                <a:latin typeface="Bookman Old Style" pitchFamily="18" charset="0"/>
              </a:rPr>
              <a:t>Shriya </a:t>
            </a:r>
            <a:r>
              <a:rPr lang="en-IN" sz="2400" b="1" dirty="0" err="1">
                <a:latin typeface="Bookman Old Style" pitchFamily="18" charset="0"/>
              </a:rPr>
              <a:t>Bannikop</a:t>
            </a:r>
            <a:endParaRPr lang="en-IN" sz="2400" b="1" dirty="0">
              <a:latin typeface="Bookman Old Style" pitchFamily="18" charset="0"/>
            </a:endParaRPr>
          </a:p>
          <a:p>
            <a:r>
              <a:rPr lang="en-IN" sz="2400" b="1" dirty="0" err="1">
                <a:latin typeface="Bookman Old Style" pitchFamily="18" charset="0"/>
              </a:rPr>
              <a:t>Sushmita</a:t>
            </a:r>
            <a:r>
              <a:rPr lang="en-IN" sz="2400" b="1" dirty="0">
                <a:latin typeface="Bookman Old Style" pitchFamily="18" charset="0"/>
              </a:rPr>
              <a:t> </a:t>
            </a:r>
            <a:r>
              <a:rPr lang="en-IN" sz="2400" b="1" dirty="0" err="1">
                <a:latin typeface="Bookman Old Style" pitchFamily="18" charset="0"/>
              </a:rPr>
              <a:t>Talawar</a:t>
            </a:r>
            <a:endParaRPr lang="en-IN" sz="2400" b="1" dirty="0">
              <a:latin typeface="Bookman Old Style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9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371600"/>
            <a:ext cx="8229600" cy="114300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95600"/>
            <a:ext cx="8229600" cy="2514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/>
              <a:t> Scene Image Classification: </a:t>
            </a:r>
            <a:r>
              <a:rPr lang="en-IN" dirty="0" smtClean="0"/>
              <a:t>Identify which kind of natural scenes can </a:t>
            </a:r>
            <a:r>
              <a:rPr lang="en-IN" dirty="0" smtClean="0"/>
              <a:t>the image </a:t>
            </a:r>
            <a:r>
              <a:rPr lang="en-IN" dirty="0" smtClean="0"/>
              <a:t>be categorised into.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2" y="51987"/>
            <a:ext cx="10515600" cy="1325563"/>
          </a:xfrm>
        </p:spPr>
        <p:txBody>
          <a:bodyPr/>
          <a:lstStyle/>
          <a:p>
            <a:r>
              <a:rPr lang="en-IN" dirty="0" smtClean="0"/>
              <a:t>Image dataset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35614" r="14590" b="30737"/>
          <a:stretch/>
        </p:blipFill>
        <p:spPr>
          <a:xfrm>
            <a:off x="736977" y="962065"/>
            <a:ext cx="7956645" cy="212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40424" r="15744" b="27296"/>
          <a:stretch/>
        </p:blipFill>
        <p:spPr>
          <a:xfrm>
            <a:off x="922191" y="2893325"/>
            <a:ext cx="7586219" cy="2021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6" t="39000" r="15373" b="27551"/>
          <a:stretch/>
        </p:blipFill>
        <p:spPr>
          <a:xfrm>
            <a:off x="922189" y="4803618"/>
            <a:ext cx="7771433" cy="20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t="34574" r="13264" b="30298"/>
          <a:stretch/>
        </p:blipFill>
        <p:spPr>
          <a:xfrm>
            <a:off x="824682" y="397281"/>
            <a:ext cx="8293086" cy="22709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t="38203" r="15597" b="27153"/>
          <a:stretch/>
        </p:blipFill>
        <p:spPr>
          <a:xfrm>
            <a:off x="944603" y="2285372"/>
            <a:ext cx="7929574" cy="2240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38004" r="14702" b="29941"/>
          <a:stretch/>
        </p:blipFill>
        <p:spPr>
          <a:xfrm>
            <a:off x="944604" y="4469125"/>
            <a:ext cx="8078756" cy="20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Status of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810"/>
            <a:ext cx="1973239" cy="576381"/>
          </a:xfrm>
        </p:spPr>
        <p:txBody>
          <a:bodyPr/>
          <a:lstStyle/>
          <a:p>
            <a:r>
              <a:rPr lang="en-IN" dirty="0" smtClean="0"/>
              <a:t>Model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t="25262" r="10000" b="7641"/>
          <a:stretch/>
        </p:blipFill>
        <p:spPr>
          <a:xfrm>
            <a:off x="633484" y="1818191"/>
            <a:ext cx="9964122" cy="4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23071" r="43918" b="5649"/>
          <a:stretch/>
        </p:blipFill>
        <p:spPr>
          <a:xfrm>
            <a:off x="1849158" y="850522"/>
            <a:ext cx="5915747" cy="57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3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93" y="374712"/>
            <a:ext cx="2543089" cy="749551"/>
          </a:xfrm>
        </p:spPr>
        <p:txBody>
          <a:bodyPr/>
          <a:lstStyle/>
          <a:p>
            <a:r>
              <a:rPr lang="en-IN" dirty="0" smtClean="0"/>
              <a:t>Model 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25859" r="8209" b="27352"/>
          <a:stretch/>
        </p:blipFill>
        <p:spPr>
          <a:xfrm>
            <a:off x="95535" y="1610437"/>
            <a:ext cx="11835344" cy="41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2" t="18880" r="39486" b="5275"/>
          <a:stretch/>
        </p:blipFill>
        <p:spPr>
          <a:xfrm>
            <a:off x="1514005" y="437299"/>
            <a:ext cx="5546362" cy="61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Overfitting</a:t>
            </a:r>
            <a:r>
              <a:rPr lang="en-IN" dirty="0" smtClean="0"/>
              <a:t>(model 2)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t="44151" r="45287" b="14518"/>
          <a:stretch/>
        </p:blipFill>
        <p:spPr>
          <a:xfrm>
            <a:off x="1124262" y="1580815"/>
            <a:ext cx="8379502" cy="42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Image Classification based on scenery</vt:lpstr>
      <vt:lpstr>Problem Statement</vt:lpstr>
      <vt:lpstr>Image dataset</vt:lpstr>
      <vt:lpstr>PowerPoint Presentation</vt:lpstr>
      <vt:lpstr>Status of implementation</vt:lpstr>
      <vt:lpstr>PowerPoint Presentation</vt:lpstr>
      <vt:lpstr>PowerPoint Presentation</vt:lpstr>
      <vt:lpstr>PowerPoint Presentation</vt:lpstr>
      <vt:lpstr>Overfitting(model 2)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based on scenery</dc:title>
  <dc:creator>shriya b</dc:creator>
  <cp:lastModifiedBy>shriya b</cp:lastModifiedBy>
  <cp:revision>6</cp:revision>
  <dcterms:created xsi:type="dcterms:W3CDTF">2019-10-18T03:16:49Z</dcterms:created>
  <dcterms:modified xsi:type="dcterms:W3CDTF">2019-10-18T04:26:45Z</dcterms:modified>
</cp:coreProperties>
</file>