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3" r:id="rId7"/>
    <p:sldId id="261"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01" y="-52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20C6CB4-D8E2-436C-9E3E-D9FE56D82847}" type="datetimeFigureOut">
              <a:rPr lang="en-US" smtClean="0"/>
              <a:t>02-Oct-18</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F596DF28-9648-4329-8B78-F0E15F634CE4}"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0C6CB4-D8E2-436C-9E3E-D9FE56D82847}" type="datetimeFigureOut">
              <a:rPr lang="en-US" smtClean="0"/>
              <a:t>02-Oct-18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6DF28-9648-4329-8B78-F0E15F634CE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0C6CB4-D8E2-436C-9E3E-D9FE56D82847}" type="datetimeFigureOut">
              <a:rPr lang="en-US" smtClean="0"/>
              <a:t>02-Oct-18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6DF28-9648-4329-8B78-F0E15F634CE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0C6CB4-D8E2-436C-9E3E-D9FE56D82847}" type="datetimeFigureOut">
              <a:rPr lang="en-US" smtClean="0"/>
              <a:t>02-Oct-18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6DF28-9648-4329-8B78-F0E15F634CE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20C6CB4-D8E2-436C-9E3E-D9FE56D82847}" type="datetimeFigureOut">
              <a:rPr lang="en-US" smtClean="0"/>
              <a:t>02-Oct-18</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6DF28-9648-4329-8B78-F0E15F634CE4}"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0C6CB4-D8E2-436C-9E3E-D9FE56D82847}" type="datetimeFigureOut">
              <a:rPr lang="en-US" smtClean="0"/>
              <a:t>02-Oct-18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96DF28-9648-4329-8B78-F0E15F634CE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0C6CB4-D8E2-436C-9E3E-D9FE56D82847}" type="datetimeFigureOut">
              <a:rPr lang="en-US" smtClean="0"/>
              <a:t>02-Oct-18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96DF28-9648-4329-8B78-F0E15F634CE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0C6CB4-D8E2-436C-9E3E-D9FE56D82847}" type="datetimeFigureOut">
              <a:rPr lang="en-US" smtClean="0"/>
              <a:t>02-Oct-18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96DF28-9648-4329-8B78-F0E15F634CE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D20C6CB4-D8E2-436C-9E3E-D9FE56D82847}" type="datetimeFigureOut">
              <a:rPr lang="en-US" smtClean="0"/>
              <a:t>02-Oct-18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96DF28-9648-4329-8B78-F0E15F634CE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0C6CB4-D8E2-436C-9E3E-D9FE56D82847}" type="datetimeFigureOut">
              <a:rPr lang="en-US" smtClean="0"/>
              <a:t>02-Oct-18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96DF28-9648-4329-8B78-F0E15F634CE4}"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D20C6CB4-D8E2-436C-9E3E-D9FE56D82847}" type="datetimeFigureOut">
              <a:rPr lang="en-US" smtClean="0"/>
              <a:t>02-Oct-18</a:t>
            </a:fld>
            <a:endParaRPr lang="en-US"/>
          </a:p>
        </p:txBody>
      </p:sp>
      <p:sp>
        <p:nvSpPr>
          <p:cNvPr id="7" name="Slide Number Placeholder 6"/>
          <p:cNvSpPr>
            <a:spLocks noGrp="1"/>
          </p:cNvSpPr>
          <p:nvPr>
            <p:ph type="sldNum" sz="quarter" idx="12"/>
          </p:nvPr>
        </p:nvSpPr>
        <p:spPr/>
        <p:txBody>
          <a:bodyPr/>
          <a:lstStyle/>
          <a:p>
            <a:fld id="{F596DF28-9648-4329-8B78-F0E15F634CE4}"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D20C6CB4-D8E2-436C-9E3E-D9FE56D82847}" type="datetimeFigureOut">
              <a:rPr lang="en-US" smtClean="0"/>
              <a:t>02-Oct-18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F596DF28-9648-4329-8B78-F0E15F634CE4}"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Mobile app to track your mood</a:t>
            </a:r>
            <a:endParaRPr lang="en-US" dirty="0"/>
          </a:p>
        </p:txBody>
      </p:sp>
      <p:sp>
        <p:nvSpPr>
          <p:cNvPr id="2" name="Title 1"/>
          <p:cNvSpPr>
            <a:spLocks noGrp="1"/>
          </p:cNvSpPr>
          <p:nvPr>
            <p:ph type="ctrTitle"/>
          </p:nvPr>
        </p:nvSpPr>
        <p:spPr/>
        <p:txBody>
          <a:bodyPr/>
          <a:lstStyle/>
          <a:p>
            <a:r>
              <a:rPr lang="en-US" dirty="0" smtClean="0"/>
              <a:t>Track your mood</a:t>
            </a:r>
            <a:endParaRPr lang="en-US" dirty="0"/>
          </a:p>
        </p:txBody>
      </p:sp>
    </p:spTree>
    <p:extLst>
      <p:ext uri="{BB962C8B-B14F-4D97-AF65-F5344CB8AC3E}">
        <p14:creationId xmlns:p14="http://schemas.microsoft.com/office/powerpoint/2010/main" val="33972604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fontScale="92500"/>
          </a:bodyPr>
          <a:lstStyle/>
          <a:p>
            <a:pPr marL="114300" indent="0" algn="ctr">
              <a:buNone/>
            </a:pPr>
            <a:r>
              <a:rPr lang="en-US" b="1" i="1" u="sng" dirty="0"/>
              <a:t>Help me with my mood-with social media health analysis</a:t>
            </a:r>
            <a:r>
              <a:rPr lang="en-US" u="sng" dirty="0"/>
              <a:t>. </a:t>
            </a:r>
            <a:endParaRPr lang="en-US" dirty="0"/>
          </a:p>
          <a:p>
            <a:r>
              <a:rPr lang="en-US" sz="1900" dirty="0"/>
              <a:t>With the advances in technology about sentiment analysis and predictive analytics, it has opened many avenues for researchers and enterprises to understand human mental state better</a:t>
            </a:r>
            <a:r>
              <a:rPr lang="en-US" sz="1900" dirty="0" smtClean="0"/>
              <a:t>.</a:t>
            </a:r>
          </a:p>
          <a:p>
            <a:endParaRPr lang="en-US" sz="1900" dirty="0" smtClean="0"/>
          </a:p>
          <a:p>
            <a:r>
              <a:rPr lang="en-US" sz="1900" dirty="0"/>
              <a:t>The proposed challenge is to know the emotion/mood of a person, to help in eliminating any negative state of mind that might have adverse effect on his/her daily life. </a:t>
            </a:r>
            <a:endParaRPr lang="en-US" sz="1900" dirty="0" smtClean="0"/>
          </a:p>
          <a:p>
            <a:endParaRPr lang="en-US" sz="1900" dirty="0"/>
          </a:p>
          <a:p>
            <a:r>
              <a:rPr lang="en-US" sz="1900" dirty="0"/>
              <a:t>Research has shown that social networking activity is a </a:t>
            </a:r>
            <a:r>
              <a:rPr lang="en-US" sz="1900" dirty="0" smtClean="0"/>
              <a:t>good </a:t>
            </a:r>
            <a:r>
              <a:rPr lang="en-US" sz="1900" dirty="0"/>
              <a:t>source to gauge a person’s state of mind. Mood of a user is often reflected in his/her social content, like tweets, blogs, article, status updates, etc. Timely analysis of a user’s social media can be used to improve the feelings, and even save a person’s life in an extreme case!</a:t>
            </a:r>
            <a:endParaRPr lang="en-US" sz="1900" dirty="0"/>
          </a:p>
        </p:txBody>
      </p:sp>
    </p:spTree>
    <p:extLst>
      <p:ext uri="{BB962C8B-B14F-4D97-AF65-F5344CB8AC3E}">
        <p14:creationId xmlns:p14="http://schemas.microsoft.com/office/powerpoint/2010/main" val="11305938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each team member</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857436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Implemented components</a:t>
            </a:r>
            <a:endParaRPr lang="en-US" dirty="0"/>
          </a:p>
        </p:txBody>
      </p:sp>
      <p:sp>
        <p:nvSpPr>
          <p:cNvPr id="3" name="Content Placeholder 2"/>
          <p:cNvSpPr>
            <a:spLocks noGrp="1"/>
          </p:cNvSpPr>
          <p:nvPr>
            <p:ph idx="1"/>
          </p:nvPr>
        </p:nvSpPr>
        <p:spPr/>
        <p:txBody>
          <a:bodyPr>
            <a:normAutofit/>
          </a:bodyPr>
          <a:lstStyle/>
          <a:p>
            <a:r>
              <a:rPr lang="en-US" dirty="0"/>
              <a:t>We’ve developed a mobile application using Android Studio for analyzing the mood of the user and his/her friends. </a:t>
            </a:r>
            <a:endParaRPr lang="en-US" dirty="0" smtClean="0"/>
          </a:p>
          <a:p>
            <a:r>
              <a:rPr lang="en-US" dirty="0" smtClean="0"/>
              <a:t>The </a:t>
            </a:r>
            <a:r>
              <a:rPr lang="en-US" dirty="0"/>
              <a:t>user will log in using his/her Facebook id. A list of his friends will appear. </a:t>
            </a:r>
            <a:endParaRPr lang="en-US" dirty="0" smtClean="0"/>
          </a:p>
          <a:p>
            <a:r>
              <a:rPr lang="en-US" dirty="0" smtClean="0"/>
              <a:t>On </a:t>
            </a:r>
            <a:r>
              <a:rPr lang="en-US" dirty="0"/>
              <a:t>selecting </a:t>
            </a:r>
            <a:r>
              <a:rPr lang="en-US" dirty="0" smtClean="0"/>
              <a:t>one </a:t>
            </a:r>
            <a:r>
              <a:rPr lang="en-US" dirty="0"/>
              <a:t>person from the list, his recent posts will appear. If no recent post (24 hours) has been made by the person, then his top three posts will be shown. Then clicking on analysis button will analyze the posts to determine his mood</a:t>
            </a:r>
            <a:r>
              <a:rPr lang="en-US" dirty="0" smtClean="0"/>
              <a:t>.</a:t>
            </a:r>
            <a:endParaRPr lang="en-US" dirty="0"/>
          </a:p>
          <a:p>
            <a:endParaRPr lang="en-US" dirty="0"/>
          </a:p>
        </p:txBody>
      </p:sp>
    </p:spTree>
    <p:extLst>
      <p:ext uri="{BB962C8B-B14F-4D97-AF65-F5344CB8AC3E}">
        <p14:creationId xmlns:p14="http://schemas.microsoft.com/office/powerpoint/2010/main" val="34430467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Implemented components</a:t>
            </a:r>
            <a:endParaRPr lang="en-US" dirty="0"/>
          </a:p>
        </p:txBody>
      </p:sp>
      <p:sp>
        <p:nvSpPr>
          <p:cNvPr id="3" name="Content Placeholder 2"/>
          <p:cNvSpPr>
            <a:spLocks noGrp="1"/>
          </p:cNvSpPr>
          <p:nvPr>
            <p:ph idx="1"/>
          </p:nvPr>
        </p:nvSpPr>
        <p:spPr/>
        <p:txBody>
          <a:bodyPr/>
          <a:lstStyle/>
          <a:p>
            <a:r>
              <a:rPr lang="en-US" dirty="0"/>
              <a:t>IBM Watson API is integrated in this application. It will analyze the tone and tell about the most prominent sentiment of the person and a list of measures will be listed to help the person change his mood</a:t>
            </a:r>
          </a:p>
          <a:p>
            <a:r>
              <a:rPr lang="en-US" dirty="0"/>
              <a:t>IBM Watson and IBM Cloud are used in achieving the output of the person’s mood or tone. IBM Tone Analyzer gives output of the mood as- joy, sad, tentative. We’ve incorporated the necessary measures. </a:t>
            </a:r>
          </a:p>
          <a:p>
            <a:endParaRPr lang="en-US" dirty="0"/>
          </a:p>
        </p:txBody>
      </p:sp>
    </p:spTree>
    <p:extLst>
      <p:ext uri="{BB962C8B-B14F-4D97-AF65-F5344CB8AC3E}">
        <p14:creationId xmlns:p14="http://schemas.microsoft.com/office/powerpoint/2010/main" val="25624969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endParaRPr lang="en-US" dirty="0"/>
          </a:p>
        </p:txBody>
      </p:sp>
      <p:sp>
        <p:nvSpPr>
          <p:cNvPr id="3" name="Content Placeholder 2"/>
          <p:cNvSpPr>
            <a:spLocks noGrp="1"/>
          </p:cNvSpPr>
          <p:nvPr>
            <p:ph idx="1"/>
          </p:nvPr>
        </p:nvSpPr>
        <p:spPr/>
        <p:txBody>
          <a:bodyPr/>
          <a:lstStyle/>
          <a:p>
            <a:r>
              <a:rPr lang="en-US" dirty="0" smtClean="0"/>
              <a:t>//include screenshots</a:t>
            </a:r>
            <a:endParaRPr lang="en-US" dirty="0"/>
          </a:p>
        </p:txBody>
      </p:sp>
    </p:spTree>
    <p:extLst>
      <p:ext uri="{BB962C8B-B14F-4D97-AF65-F5344CB8AC3E}">
        <p14:creationId xmlns:p14="http://schemas.microsoft.com/office/powerpoint/2010/main" val="21355522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functionalities</a:t>
            </a:r>
            <a:endParaRPr lang="en-US" dirty="0"/>
          </a:p>
        </p:txBody>
      </p:sp>
      <p:sp>
        <p:nvSpPr>
          <p:cNvPr id="3" name="Content Placeholder 2"/>
          <p:cNvSpPr>
            <a:spLocks noGrp="1"/>
          </p:cNvSpPr>
          <p:nvPr>
            <p:ph idx="1"/>
          </p:nvPr>
        </p:nvSpPr>
        <p:spPr/>
        <p:txBody>
          <a:bodyPr/>
          <a:lstStyle/>
          <a:p>
            <a:r>
              <a:rPr lang="en-US" dirty="0" smtClean="0"/>
              <a:t>An App to analyze the “Tone” of your and your friends’ mood.</a:t>
            </a:r>
          </a:p>
          <a:p>
            <a:r>
              <a:rPr lang="en-US" dirty="0" smtClean="0"/>
              <a:t>TYM classifies your mood in 6 different categories , such as, Joy, Sad, Tentative, Confident, etc. </a:t>
            </a:r>
          </a:p>
          <a:p>
            <a:r>
              <a:rPr lang="en-US" dirty="0" smtClean="0"/>
              <a:t>App also tells you about your prominent mood .</a:t>
            </a:r>
          </a:p>
          <a:p>
            <a:r>
              <a:rPr lang="en-US" dirty="0" smtClean="0"/>
              <a:t>A list of measures to change your mood is also listed.</a:t>
            </a:r>
          </a:p>
          <a:p>
            <a:r>
              <a:rPr lang="en-US" dirty="0" smtClean="0"/>
              <a:t>For emergency situations, helpline number is also mentioned, preventing the user from taking any life threatening step, thus can be helpful in saving lives!  </a:t>
            </a:r>
            <a:endParaRPr lang="en-US" dirty="0"/>
          </a:p>
        </p:txBody>
      </p:sp>
    </p:spTree>
    <p:extLst>
      <p:ext uri="{BB962C8B-B14F-4D97-AF65-F5344CB8AC3E}">
        <p14:creationId xmlns:p14="http://schemas.microsoft.com/office/powerpoint/2010/main" val="25376795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Usage of </a:t>
            </a:r>
            <a:r>
              <a:rPr lang="en-US" dirty="0" err="1" smtClean="0"/>
              <a:t>ibm</a:t>
            </a:r>
            <a:r>
              <a:rPr lang="en-US" dirty="0" smtClean="0"/>
              <a:t> cloud and </a:t>
            </a:r>
            <a:r>
              <a:rPr lang="en-US" dirty="0" err="1" smtClean="0"/>
              <a:t>ibm</a:t>
            </a:r>
            <a:r>
              <a:rPr lang="en-US" dirty="0" smtClean="0"/>
              <a:t> </a:t>
            </a:r>
            <a:r>
              <a:rPr lang="en-US" dirty="0" err="1" smtClean="0"/>
              <a:t>watson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412885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33</TotalTime>
  <Words>425</Words>
  <Application>Microsoft Office PowerPoint</Application>
  <PresentationFormat>On-screen Show (4:3)</PresentationFormat>
  <Paragraphs>26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Apothecary</vt:lpstr>
      <vt:lpstr>Track your mood</vt:lpstr>
      <vt:lpstr>Problem statement</vt:lpstr>
      <vt:lpstr>Role of each team member</vt:lpstr>
      <vt:lpstr>Implemented components</vt:lpstr>
      <vt:lpstr>Implemented components</vt:lpstr>
      <vt:lpstr>screenshots</vt:lpstr>
      <vt:lpstr>Key functionalities</vt:lpstr>
      <vt:lpstr>Usage of ibm cloud and ibm watson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c:title>
  <dc:creator>Muskan Jindal</dc:creator>
  <cp:lastModifiedBy>Muskan Jindal</cp:lastModifiedBy>
  <cp:revision>7</cp:revision>
  <dcterms:created xsi:type="dcterms:W3CDTF">2018-10-02T16:27:28Z</dcterms:created>
  <dcterms:modified xsi:type="dcterms:W3CDTF">2018-10-02T17:01:03Z</dcterms:modified>
</cp:coreProperties>
</file>